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  <p:sldMasterId id="2147483654" r:id="rId2"/>
    <p:sldMasterId id="2147483659" r:id="rId3"/>
    <p:sldMasterId id="2147483664" r:id="rId4"/>
  </p:sldMasterIdLst>
  <p:notesMasterIdLst>
    <p:notesMasterId r:id="rId14"/>
  </p:notesMasterIdLst>
  <p:sldIdLst>
    <p:sldId id="359" r:id="rId5"/>
    <p:sldId id="360" r:id="rId6"/>
    <p:sldId id="362" r:id="rId7"/>
    <p:sldId id="364" r:id="rId8"/>
    <p:sldId id="365" r:id="rId9"/>
    <p:sldId id="366" r:id="rId10"/>
    <p:sldId id="367" r:id="rId11"/>
    <p:sldId id="371" r:id="rId12"/>
    <p:sldId id="370" r:id="rId13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1D3"/>
    <a:srgbClr val="40B6E9"/>
    <a:srgbClr val="C6E6DC"/>
    <a:srgbClr val="EFF4D1"/>
    <a:srgbClr val="E622B3"/>
    <a:srgbClr val="868686"/>
    <a:srgbClr val="E9E9E9"/>
    <a:srgbClr val="FFEDDF"/>
    <a:srgbClr val="DEF0F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BA09F9-4633-4E75-A934-CDC7CC8D92D6}" v="2" dt="2024-04-24T00:22:23.7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3818" autoAdjust="0"/>
  </p:normalViewPr>
  <p:slideViewPr>
    <p:cSldViewPr showGuides="1">
      <p:cViewPr varScale="1">
        <p:scale>
          <a:sx n="110" d="100"/>
          <a:sy n="110" d="100"/>
        </p:scale>
        <p:origin x="750" y="114"/>
      </p:cViewPr>
      <p:guideLst>
        <p:guide orient="horz" pos="220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2024-04-24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17046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55206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87433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0.png"/><Relationship Id="rId4" Type="http://schemas.openxmlformats.org/officeDocument/2006/relationships/image" Target="../media/image5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2.png"/><Relationship Id="rId4" Type="http://schemas.openxmlformats.org/officeDocument/2006/relationships/image" Target="../media/image5.sv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2BC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F6806760-0A1A-C05D-815D-A4220A626A7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093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FCDC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DA7C3B45-1DB9-0012-D529-3472D95149B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9A66B2FA-E12F-8495-D963-7DC1DDFA130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5D23707-8FA6-D79F-C469-050B44177AE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2C90951D-FB1F-87B2-2C72-096B717062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021DD9BC-36D4-B884-1D30-B1DF2D942B5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6F8F939B-2DB8-9CEA-92DC-2219C22C0A1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49" y="211676"/>
            <a:ext cx="2798763" cy="500188"/>
          </a:xfrm>
          <a:prstGeom prst="rect">
            <a:avLst/>
          </a:prstGeom>
        </p:spPr>
      </p:pic>
      <p:pic>
        <p:nvPicPr>
          <p:cNvPr id="26" name="그림 25">
            <a:extLst>
              <a:ext uri="{FF2B5EF4-FFF2-40B4-BE49-F238E27FC236}">
                <a16:creationId xmlns:a16="http://schemas.microsoft.com/office/drawing/2014/main" id="{2F2E2526-00C2-0961-B6B0-7B1AE36693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769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440C6463-1C0B-C35D-1235-45A580AC0D4A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ED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87C24AAC-481B-6904-506E-34171EE17DF5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487FD65D-9C1A-28A1-7E82-2BA27F1265FE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4693FA0-E6FD-7E36-6308-55EB227B2CA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71EB7AD3-9485-6BE2-B2B1-E0AB64FD44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9D6766A6-894E-0D86-7B50-B5569264B11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7424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D5CD6AD2-57C0-67F7-8F59-9B5ABEC0A3D0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61F772C7-D736-1648-3B5D-CA4D930F4BA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90D8AFA-A1DF-9601-2BFC-04D01D32EBD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id="{1A54BDCB-B198-FFAE-7C6C-CD45F19E2E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5837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C16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887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CD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0721640B-CB37-91EA-8090-BD2ABE542372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D715382A-A475-3647-B524-71BC71A52D74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8E28CA-A954-32DD-1A8F-1A6AE3F0D5E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EDFF30AB-F06D-E53C-08A3-8F09433989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3" name="자유형: 도형 2">
            <a:extLst>
              <a:ext uri="{FF2B5EF4-FFF2-40B4-BE49-F238E27FC236}">
                <a16:creationId xmlns:a16="http://schemas.microsoft.com/office/drawing/2014/main" id="{6CC9E5B4-CB8A-D0A4-9499-DD6FF9769575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360563A-E5F7-33EE-DC3A-290018B217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50" y="211676"/>
            <a:ext cx="2798761" cy="500188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63DCB57C-D160-575A-142A-22B8B56D5D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61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938349C7-FAE3-25A7-0DF7-77FD8C70F7D1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EFF4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BD36E777-BF3B-B2D5-ED8F-F26D6180694F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1CB088D2-8838-AF8C-81E9-79F75B5ED15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26AEC19-E9F7-B754-9F0B-F246515B5B6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A725C6A5-B36F-ECAC-1D6A-D2F02C4455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18A8D4A7-C6C7-2A2D-A8B1-777145C034A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33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5DACAFA7-E6F3-3868-AACF-ECD585C419D4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5923DD56-9731-729E-2C4B-0CC1BC64BCB1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EA6A264-6FA8-FA72-ED33-AF6556BEF14C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3E1B8B63-8164-B409-3DFC-424DA03C97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34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DF6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6248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6BA0789-1E34-157F-696E-7A6DD82CECE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F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36C7F245-6003-1C7E-C885-26E78F42134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178" y="188640"/>
            <a:ext cx="3333750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670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340080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218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9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DEF0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7655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9525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F686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24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3203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86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9" r:id="rId2"/>
    <p:sldLayoutId id="2147483657" r:id="rId3"/>
    <p:sldLayoutId id="2147483658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781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62" r:id="rId3"/>
    <p:sldLayoutId id="2147483663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388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1" r:id="rId2"/>
    <p:sldLayoutId id="2147483667" r:id="rId3"/>
    <p:sldLayoutId id="2147483668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slide" Target="slide6.xml"/><Relationship Id="rId18" Type="http://schemas.openxmlformats.org/officeDocument/2006/relationships/image" Target="../media/image19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slide" Target="slide5.xml"/><Relationship Id="rId17" Type="http://schemas.openxmlformats.org/officeDocument/2006/relationships/slide" Target="slide9.xml"/><Relationship Id="rId2" Type="http://schemas.openxmlformats.org/officeDocument/2006/relationships/notesSlide" Target="../notesSlides/notesSlide1.xml"/><Relationship Id="rId16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11" Type="http://schemas.openxmlformats.org/officeDocument/2006/relationships/slide" Target="slide4.xml"/><Relationship Id="rId5" Type="http://schemas.openxmlformats.org/officeDocument/2006/relationships/image" Target="../media/image15.png"/><Relationship Id="rId15" Type="http://schemas.openxmlformats.org/officeDocument/2006/relationships/slide" Target="slide7.xml"/><Relationship Id="rId10" Type="http://schemas.openxmlformats.org/officeDocument/2006/relationships/slide" Target="slide3.xml"/><Relationship Id="rId4" Type="http://schemas.openxmlformats.org/officeDocument/2006/relationships/image" Target="../media/image14.svg"/><Relationship Id="rId9" Type="http://schemas.openxmlformats.org/officeDocument/2006/relationships/slide" Target="slide1.xml"/><Relationship Id="rId1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slide" Target="slide7.xml"/><Relationship Id="rId18" Type="http://schemas.openxmlformats.org/officeDocument/2006/relationships/image" Target="../media/image24.png"/><Relationship Id="rId3" Type="http://schemas.openxmlformats.org/officeDocument/2006/relationships/image" Target="../media/image17.png"/><Relationship Id="rId7" Type="http://schemas.openxmlformats.org/officeDocument/2006/relationships/slide" Target="slide1.xml"/><Relationship Id="rId12" Type="http://schemas.openxmlformats.org/officeDocument/2006/relationships/slide" Target="slide2.xml"/><Relationship Id="rId17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6" Type="http://schemas.openxmlformats.org/officeDocument/2006/relationships/slide" Target="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png"/><Relationship Id="rId11" Type="http://schemas.openxmlformats.org/officeDocument/2006/relationships/slide" Target="slide6.xml"/><Relationship Id="rId5" Type="http://schemas.openxmlformats.org/officeDocument/2006/relationships/image" Target="../media/image20.png"/><Relationship Id="rId15" Type="http://schemas.openxmlformats.org/officeDocument/2006/relationships/image" Target="../media/image22.png"/><Relationship Id="rId10" Type="http://schemas.openxmlformats.org/officeDocument/2006/relationships/slide" Target="slide5.xml"/><Relationship Id="rId4" Type="http://schemas.openxmlformats.org/officeDocument/2006/relationships/image" Target="../media/image18.png"/><Relationship Id="rId9" Type="http://schemas.openxmlformats.org/officeDocument/2006/relationships/slide" Target="slide4.xml"/><Relationship Id="rId1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9.xml"/><Relationship Id="rId18" Type="http://schemas.openxmlformats.org/officeDocument/2006/relationships/slide" Target="slide8.xml"/><Relationship Id="rId3" Type="http://schemas.openxmlformats.org/officeDocument/2006/relationships/image" Target="../media/image26.svg"/><Relationship Id="rId7" Type="http://schemas.openxmlformats.org/officeDocument/2006/relationships/slide" Target="slide3.xml"/><Relationship Id="rId12" Type="http://schemas.openxmlformats.org/officeDocument/2006/relationships/slide" Target="slide7.xml"/><Relationship Id="rId17" Type="http://schemas.openxmlformats.org/officeDocument/2006/relationships/image" Target="../media/image28.png"/><Relationship Id="rId2" Type="http://schemas.openxmlformats.org/officeDocument/2006/relationships/image" Target="../media/image25.png"/><Relationship Id="rId16" Type="http://schemas.openxmlformats.org/officeDocument/2006/relationships/image" Target="../media/image27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8.png"/><Relationship Id="rId15" Type="http://schemas.openxmlformats.org/officeDocument/2006/relationships/image" Target="../media/image21.png"/><Relationship Id="rId10" Type="http://schemas.openxmlformats.org/officeDocument/2006/relationships/slide" Target="slide6.xml"/><Relationship Id="rId19" Type="http://schemas.openxmlformats.org/officeDocument/2006/relationships/image" Target="../media/image22.png"/><Relationship Id="rId4" Type="http://schemas.openxmlformats.org/officeDocument/2006/relationships/image" Target="../media/image17.png"/><Relationship Id="rId9" Type="http://schemas.openxmlformats.org/officeDocument/2006/relationships/slide" Target="slide5.xml"/><Relationship Id="rId1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9.xml"/><Relationship Id="rId18" Type="http://schemas.openxmlformats.org/officeDocument/2006/relationships/slide" Target="slide8.xml"/><Relationship Id="rId3" Type="http://schemas.openxmlformats.org/officeDocument/2006/relationships/image" Target="../media/image26.svg"/><Relationship Id="rId7" Type="http://schemas.openxmlformats.org/officeDocument/2006/relationships/slide" Target="slide3.xml"/><Relationship Id="rId12" Type="http://schemas.openxmlformats.org/officeDocument/2006/relationships/slide" Target="slide7.xml"/><Relationship Id="rId17" Type="http://schemas.openxmlformats.org/officeDocument/2006/relationships/image" Target="../media/image22.png"/><Relationship Id="rId2" Type="http://schemas.openxmlformats.org/officeDocument/2006/relationships/image" Target="../media/image25.png"/><Relationship Id="rId16" Type="http://schemas.openxmlformats.org/officeDocument/2006/relationships/image" Target="../media/image29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8.png"/><Relationship Id="rId15" Type="http://schemas.openxmlformats.org/officeDocument/2006/relationships/image" Target="../media/image21.png"/><Relationship Id="rId10" Type="http://schemas.openxmlformats.org/officeDocument/2006/relationships/slide" Target="slide6.xml"/><Relationship Id="rId19" Type="http://schemas.openxmlformats.org/officeDocument/2006/relationships/image" Target="../media/image24.png"/><Relationship Id="rId4" Type="http://schemas.openxmlformats.org/officeDocument/2006/relationships/image" Target="../media/image17.png"/><Relationship Id="rId9" Type="http://schemas.openxmlformats.org/officeDocument/2006/relationships/slide" Target="slide5.xml"/><Relationship Id="rId1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9.xml"/><Relationship Id="rId18" Type="http://schemas.openxmlformats.org/officeDocument/2006/relationships/image" Target="../media/image24.png"/><Relationship Id="rId3" Type="http://schemas.openxmlformats.org/officeDocument/2006/relationships/image" Target="../media/image26.svg"/><Relationship Id="rId7" Type="http://schemas.openxmlformats.org/officeDocument/2006/relationships/slide" Target="slide3.xml"/><Relationship Id="rId12" Type="http://schemas.openxmlformats.org/officeDocument/2006/relationships/slide" Target="slide7.xml"/><Relationship Id="rId17" Type="http://schemas.openxmlformats.org/officeDocument/2006/relationships/slide" Target="slide8.xml"/><Relationship Id="rId2" Type="http://schemas.openxmlformats.org/officeDocument/2006/relationships/image" Target="../media/image25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8.png"/><Relationship Id="rId15" Type="http://schemas.openxmlformats.org/officeDocument/2006/relationships/image" Target="../media/image21.png"/><Relationship Id="rId10" Type="http://schemas.openxmlformats.org/officeDocument/2006/relationships/slide" Target="slide6.xml"/><Relationship Id="rId4" Type="http://schemas.openxmlformats.org/officeDocument/2006/relationships/image" Target="../media/image17.png"/><Relationship Id="rId9" Type="http://schemas.openxmlformats.org/officeDocument/2006/relationships/slide" Target="slide5.xml"/><Relationship Id="rId1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9.xml"/><Relationship Id="rId18" Type="http://schemas.openxmlformats.org/officeDocument/2006/relationships/image" Target="../media/image24.png"/><Relationship Id="rId3" Type="http://schemas.openxmlformats.org/officeDocument/2006/relationships/image" Target="../media/image26.svg"/><Relationship Id="rId7" Type="http://schemas.openxmlformats.org/officeDocument/2006/relationships/slide" Target="slide3.xml"/><Relationship Id="rId12" Type="http://schemas.openxmlformats.org/officeDocument/2006/relationships/slide" Target="slide7.xml"/><Relationship Id="rId17" Type="http://schemas.openxmlformats.org/officeDocument/2006/relationships/slide" Target="slide8.xml"/><Relationship Id="rId2" Type="http://schemas.openxmlformats.org/officeDocument/2006/relationships/image" Target="../media/image25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8.png"/><Relationship Id="rId15" Type="http://schemas.openxmlformats.org/officeDocument/2006/relationships/image" Target="../media/image21.png"/><Relationship Id="rId10" Type="http://schemas.openxmlformats.org/officeDocument/2006/relationships/slide" Target="slide6.xml"/><Relationship Id="rId4" Type="http://schemas.openxmlformats.org/officeDocument/2006/relationships/image" Target="../media/image17.png"/><Relationship Id="rId9" Type="http://schemas.openxmlformats.org/officeDocument/2006/relationships/slide" Target="slide5.xml"/><Relationship Id="rId1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9.xml"/><Relationship Id="rId18" Type="http://schemas.openxmlformats.org/officeDocument/2006/relationships/image" Target="../media/image24.png"/><Relationship Id="rId3" Type="http://schemas.openxmlformats.org/officeDocument/2006/relationships/image" Target="../media/image26.svg"/><Relationship Id="rId7" Type="http://schemas.openxmlformats.org/officeDocument/2006/relationships/slide" Target="slide3.xml"/><Relationship Id="rId12" Type="http://schemas.openxmlformats.org/officeDocument/2006/relationships/slide" Target="slide7.xml"/><Relationship Id="rId17" Type="http://schemas.openxmlformats.org/officeDocument/2006/relationships/image" Target="../media/image22.png"/><Relationship Id="rId2" Type="http://schemas.openxmlformats.org/officeDocument/2006/relationships/image" Target="../media/image25.png"/><Relationship Id="rId16" Type="http://schemas.openxmlformats.org/officeDocument/2006/relationships/slide" Target="slide8.xml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8.png"/><Relationship Id="rId15" Type="http://schemas.openxmlformats.org/officeDocument/2006/relationships/image" Target="../media/image21.png"/><Relationship Id="rId10" Type="http://schemas.openxmlformats.org/officeDocument/2006/relationships/slide" Target="slide6.xml"/><Relationship Id="rId4" Type="http://schemas.openxmlformats.org/officeDocument/2006/relationships/image" Target="../media/image17.png"/><Relationship Id="rId9" Type="http://schemas.openxmlformats.org/officeDocument/2006/relationships/slide" Target="slide5.xml"/><Relationship Id="rId1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slide" Target="slide4.xml"/><Relationship Id="rId18" Type="http://schemas.openxmlformats.org/officeDocument/2006/relationships/slide" Target="slide8.xml"/><Relationship Id="rId3" Type="http://schemas.openxmlformats.org/officeDocument/2006/relationships/image" Target="../media/image26.svg"/><Relationship Id="rId21" Type="http://schemas.openxmlformats.org/officeDocument/2006/relationships/image" Target="../media/image24.png"/><Relationship Id="rId7" Type="http://schemas.openxmlformats.org/officeDocument/2006/relationships/image" Target="../media/image21.png"/><Relationship Id="rId12" Type="http://schemas.openxmlformats.org/officeDocument/2006/relationships/slide" Target="slide3.xml"/><Relationship Id="rId17" Type="http://schemas.openxmlformats.org/officeDocument/2006/relationships/slide" Target="slide7.xml"/><Relationship Id="rId2" Type="http://schemas.openxmlformats.org/officeDocument/2006/relationships/image" Target="../media/image25.png"/><Relationship Id="rId16" Type="http://schemas.openxmlformats.org/officeDocument/2006/relationships/slide" Target="slide2.xml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11" Type="http://schemas.openxmlformats.org/officeDocument/2006/relationships/slide" Target="slide1.xml"/><Relationship Id="rId5" Type="http://schemas.openxmlformats.org/officeDocument/2006/relationships/image" Target="../media/image18.png"/><Relationship Id="rId15" Type="http://schemas.openxmlformats.org/officeDocument/2006/relationships/slide" Target="slide6.xml"/><Relationship Id="rId10" Type="http://schemas.openxmlformats.org/officeDocument/2006/relationships/image" Target="../media/image22.png"/><Relationship Id="rId19" Type="http://schemas.openxmlformats.org/officeDocument/2006/relationships/slide" Target="slide9.xml"/><Relationship Id="rId4" Type="http://schemas.openxmlformats.org/officeDocument/2006/relationships/image" Target="../media/image17.png"/><Relationship Id="rId9" Type="http://schemas.openxmlformats.org/officeDocument/2006/relationships/image" Target="../media/image31.png"/><Relationship Id="rId14" Type="http://schemas.openxmlformats.org/officeDocument/2006/relationships/slide" Target="slide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slide" Target="slide7.xml"/><Relationship Id="rId18" Type="http://schemas.openxmlformats.org/officeDocument/2006/relationships/slide" Target="slide8.xml"/><Relationship Id="rId3" Type="http://schemas.openxmlformats.org/officeDocument/2006/relationships/image" Target="../media/image25.png"/><Relationship Id="rId21" Type="http://schemas.openxmlformats.org/officeDocument/2006/relationships/image" Target="../media/image35.png"/><Relationship Id="rId7" Type="http://schemas.openxmlformats.org/officeDocument/2006/relationships/slide" Target="slide1.xml"/><Relationship Id="rId12" Type="http://schemas.openxmlformats.org/officeDocument/2006/relationships/slide" Target="slide2.xml"/><Relationship Id="rId17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1.png"/><Relationship Id="rId20" Type="http://schemas.openxmlformats.org/officeDocument/2006/relationships/image" Target="../media/image3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png"/><Relationship Id="rId11" Type="http://schemas.openxmlformats.org/officeDocument/2006/relationships/slide" Target="slide6.xml"/><Relationship Id="rId5" Type="http://schemas.openxmlformats.org/officeDocument/2006/relationships/image" Target="../media/image17.png"/><Relationship Id="rId15" Type="http://schemas.openxmlformats.org/officeDocument/2006/relationships/image" Target="../media/image20.png"/><Relationship Id="rId10" Type="http://schemas.openxmlformats.org/officeDocument/2006/relationships/slide" Target="slide5.xml"/><Relationship Id="rId19" Type="http://schemas.openxmlformats.org/officeDocument/2006/relationships/image" Target="../media/image33.png"/><Relationship Id="rId4" Type="http://schemas.openxmlformats.org/officeDocument/2006/relationships/image" Target="../media/image26.svg"/><Relationship Id="rId9" Type="http://schemas.openxmlformats.org/officeDocument/2006/relationships/slide" Target="slide4.xml"/><Relationship Id="rId14" Type="http://schemas.openxmlformats.org/officeDocument/2006/relationships/slide" Target="slide9.xml"/><Relationship Id="rId22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타원 58">
            <a:extLst>
              <a:ext uri="{FF2B5EF4-FFF2-40B4-BE49-F238E27FC236}">
                <a16:creationId xmlns:a16="http://schemas.microsoft.com/office/drawing/2014/main" id="{EA24745E-C397-1D6E-C35E-B0BE810A9F59}"/>
              </a:ext>
            </a:extLst>
          </p:cNvPr>
          <p:cNvSpPr/>
          <p:nvPr/>
        </p:nvSpPr>
        <p:spPr>
          <a:xfrm>
            <a:off x="600075" y="984468"/>
            <a:ext cx="841415" cy="84141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1" name="그래픽 60">
            <a:extLst>
              <a:ext uri="{FF2B5EF4-FFF2-40B4-BE49-F238E27FC236}">
                <a16:creationId xmlns:a16="http://schemas.microsoft.com/office/drawing/2014/main" id="{D355424A-C946-105A-97B4-7EF0026F87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2961" y="1146453"/>
            <a:ext cx="275415" cy="5665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990DFFC-E8AD-42C3-001F-2A87C11261A2}"/>
              </a:ext>
            </a:extLst>
          </p:cNvPr>
          <p:cNvSpPr txBox="1"/>
          <p:nvPr/>
        </p:nvSpPr>
        <p:spPr>
          <a:xfrm>
            <a:off x="457200" y="2291183"/>
            <a:ext cx="651652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6000" b="1" dirty="0">
                <a:solidFill>
                  <a:schemeClr val="bg1"/>
                </a:solidFill>
              </a:rPr>
              <a:t>십만</a:t>
            </a:r>
            <a:r>
              <a:rPr lang="en-US" altLang="ko-KR" sz="6000" b="1" dirty="0">
                <a:solidFill>
                  <a:schemeClr val="bg1"/>
                </a:solidFill>
              </a:rPr>
              <a:t>, </a:t>
            </a:r>
            <a:r>
              <a:rPr lang="ko-KR" altLang="en-US" sz="6000" b="1" dirty="0">
                <a:solidFill>
                  <a:schemeClr val="bg1"/>
                </a:solidFill>
              </a:rPr>
              <a:t>백만</a:t>
            </a:r>
            <a:r>
              <a:rPr lang="en-US" altLang="ko-KR" sz="6000" b="1" dirty="0">
                <a:solidFill>
                  <a:schemeClr val="bg1"/>
                </a:solidFill>
              </a:rPr>
              <a:t>, </a:t>
            </a:r>
            <a:r>
              <a:rPr lang="ko-KR" altLang="en-US" sz="6000" b="1" dirty="0">
                <a:solidFill>
                  <a:schemeClr val="bg1"/>
                </a:solidFill>
              </a:rPr>
              <a:t>천만을</a:t>
            </a:r>
            <a:endParaRPr lang="en-US" altLang="ko-KR" sz="6000" b="1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ko-KR" altLang="en-US" sz="6000" b="1" dirty="0">
                <a:solidFill>
                  <a:schemeClr val="bg1"/>
                </a:solidFill>
              </a:rPr>
              <a:t>알아볼까요</a:t>
            </a:r>
            <a:r>
              <a:rPr lang="en-US" altLang="ko-KR" sz="6000" b="1" dirty="0">
                <a:solidFill>
                  <a:schemeClr val="bg1"/>
                </a:solidFill>
              </a:rPr>
              <a:t>?</a:t>
            </a:r>
            <a:endParaRPr lang="ko-KR" altLang="en-US" sz="6000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D4F46B-06CF-FE3D-8964-1208930CB60C}"/>
              </a:ext>
            </a:extLst>
          </p:cNvPr>
          <p:cNvSpPr txBox="1"/>
          <p:nvPr/>
        </p:nvSpPr>
        <p:spPr>
          <a:xfrm>
            <a:off x="1508303" y="1146453"/>
            <a:ext cx="3101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spc="-300" dirty="0">
                <a:solidFill>
                  <a:srgbClr val="FFFF00"/>
                </a:solidFill>
              </a:rPr>
              <a:t>큰 수</a:t>
            </a: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7B498F91-6BFF-D538-524E-4C94285FD795}"/>
              </a:ext>
            </a:extLst>
          </p:cNvPr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14" name="그림 13">
              <a:extLst>
                <a:ext uri="{FF2B5EF4-FFF2-40B4-BE49-F238E27FC236}">
                  <a16:creationId xmlns:a16="http://schemas.microsoft.com/office/drawing/2014/main" id="{AB90038F-F55D-1005-0373-25604C35FAE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F1E0888-6F7F-07D5-D1DB-5EBB7434BD0E}"/>
                </a:ext>
              </a:extLst>
            </p:cNvPr>
            <p:cNvSpPr txBox="1"/>
            <p:nvPr/>
          </p:nvSpPr>
          <p:spPr>
            <a:xfrm>
              <a:off x="10033605" y="391201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14~15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B7D5781E-6756-1E76-D67D-FD3048EB01FD}"/>
              </a:ext>
            </a:extLst>
          </p:cNvPr>
          <p:cNvGrpSpPr/>
          <p:nvPr/>
        </p:nvGrpSpPr>
        <p:grpSpPr>
          <a:xfrm>
            <a:off x="8400256" y="2130024"/>
            <a:ext cx="2848233" cy="430693"/>
            <a:chOff x="8715134" y="969322"/>
            <a:chExt cx="2848233" cy="430693"/>
          </a:xfrm>
        </p:grpSpPr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CA9774C-295B-4821-EB8D-2E8830C666B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8715134" y="969322"/>
              <a:ext cx="2848233" cy="430693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8793D76-736D-6264-5F27-4DA0078A4668}"/>
                </a:ext>
              </a:extLst>
            </p:cNvPr>
            <p:cNvSpPr txBox="1"/>
            <p:nvPr/>
          </p:nvSpPr>
          <p:spPr>
            <a:xfrm>
              <a:off x="10033605" y="984614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10~11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6EE554D7-EAB3-2306-B1A2-49413FD79860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AABCF005-D229-49F4-D9BB-2BB22694C532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" name="직사각형 5">
                <a:extLst>
                  <a:ext uri="{FF2B5EF4-FFF2-40B4-BE49-F238E27FC236}">
                    <a16:creationId xmlns:a16="http://schemas.microsoft.com/office/drawing/2014/main" id="{77EAB87E-CEEF-C6F0-0178-5C394186157A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7" name="직사각형 6">
                <a:extLst>
                  <a:ext uri="{FF2B5EF4-FFF2-40B4-BE49-F238E27FC236}">
                    <a16:creationId xmlns:a16="http://schemas.microsoft.com/office/drawing/2014/main" id="{FEEAFE77-FC64-5B4B-2CA6-34710E0685A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" name="직사각형 7">
                <a:extLst>
                  <a:ext uri="{FF2B5EF4-FFF2-40B4-BE49-F238E27FC236}">
                    <a16:creationId xmlns:a16="http://schemas.microsoft.com/office/drawing/2014/main" id="{98A45047-BA84-79F7-E451-3C0E69DF5696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9" name="그림 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1127EC4-2E3D-CA53-9A1D-3AC3A09B9D4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0" name="그림 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2700250-6B74-B5C6-49CC-A8BB460F33E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1" name="그룹 30">
            <a:extLst>
              <a:ext uri="{FF2B5EF4-FFF2-40B4-BE49-F238E27FC236}">
                <a16:creationId xmlns:a16="http://schemas.microsoft.com/office/drawing/2014/main" id="{604B5E2C-2BE5-1D86-08C3-2B2F6303F7E8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11" name="사각형: 둥근 모서리 10">
              <a:hlinkClick r:id="rId9" action="ppaction://hlinksldjump"/>
              <a:extLst>
                <a:ext uri="{FF2B5EF4-FFF2-40B4-BE49-F238E27FC236}">
                  <a16:creationId xmlns:a16="http://schemas.microsoft.com/office/drawing/2014/main" id="{FA143182-FBE2-9A90-3636-3AEFC3F6E2FE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23" name="사각형: 둥근 모서리 22">
              <a:hlinkClick r:id="rId10" action="ppaction://hlinksldjump"/>
              <a:extLst>
                <a:ext uri="{FF2B5EF4-FFF2-40B4-BE49-F238E27FC236}">
                  <a16:creationId xmlns:a16="http://schemas.microsoft.com/office/drawing/2014/main" id="{F02616E1-6118-2B0F-8EE4-F9D1D9253F85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11" action="ppaction://hlinksldjump"/>
              <a:extLst>
                <a:ext uri="{FF2B5EF4-FFF2-40B4-BE49-F238E27FC236}">
                  <a16:creationId xmlns:a16="http://schemas.microsoft.com/office/drawing/2014/main" id="{D2E94E16-06BF-08D2-6BB2-66B01F60D21B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5" name="사각형: 둥근 모서리 24">
              <a:hlinkClick r:id="rId12" action="ppaction://hlinksldjump"/>
              <a:extLst>
                <a:ext uri="{FF2B5EF4-FFF2-40B4-BE49-F238E27FC236}">
                  <a16:creationId xmlns:a16="http://schemas.microsoft.com/office/drawing/2014/main" id="{C5D19490-18B9-FD00-5456-28E7D5D0B131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6" name="사각형: 둥근 모서리 25">
              <a:hlinkClick r:id="rId13" action="ppaction://hlinksldjump"/>
              <a:extLst>
                <a:ext uri="{FF2B5EF4-FFF2-40B4-BE49-F238E27FC236}">
                  <a16:creationId xmlns:a16="http://schemas.microsoft.com/office/drawing/2014/main" id="{2D8B46CF-02FE-0257-5DC5-75D14C12DF81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14" action="ppaction://hlinksldjump"/>
              <a:extLst>
                <a:ext uri="{FF2B5EF4-FFF2-40B4-BE49-F238E27FC236}">
                  <a16:creationId xmlns:a16="http://schemas.microsoft.com/office/drawing/2014/main" id="{484FA4AC-9511-B3B5-8A2E-29A02222E18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28" name="사각형: 둥근 모서리 27">
              <a:hlinkClick r:id="rId15" action="ppaction://hlinksldjump"/>
              <a:extLst>
                <a:ext uri="{FF2B5EF4-FFF2-40B4-BE49-F238E27FC236}">
                  <a16:creationId xmlns:a16="http://schemas.microsoft.com/office/drawing/2014/main" id="{3F7283B0-5226-5E04-EF68-0341CB3DD121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9" name="사각형: 둥근 모서리 28">
              <a:hlinkClick r:id="rId16" action="ppaction://hlinksldjump"/>
              <a:extLst>
                <a:ext uri="{FF2B5EF4-FFF2-40B4-BE49-F238E27FC236}">
                  <a16:creationId xmlns:a16="http://schemas.microsoft.com/office/drawing/2014/main" id="{D45CC9F4-5D0F-F807-B25F-5ED0D153EA62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0" name="사각형: 둥근 모서리 29">
              <a:hlinkClick r:id="rId17" action="ppaction://hlinksldjump"/>
              <a:extLst>
                <a:ext uri="{FF2B5EF4-FFF2-40B4-BE49-F238E27FC236}">
                  <a16:creationId xmlns:a16="http://schemas.microsoft.com/office/drawing/2014/main" id="{A1846CDB-B04A-058A-9A36-AF851138647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2" name="Picture 11">
            <a:extLst>
              <a:ext uri="{FF2B5EF4-FFF2-40B4-BE49-F238E27FC236}">
                <a16:creationId xmlns:a16="http://schemas.microsoft.com/office/drawing/2014/main" id="{86DA2811-7D34-D27A-656F-4EF635934CA6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9063167" y="2204016"/>
            <a:ext cx="509679" cy="30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997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518559" y="1394824"/>
            <a:ext cx="11147553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b="1" dirty="0"/>
              <a:t>산불 피해 복구를 돕기 위한 기부금이 </a:t>
            </a:r>
            <a:r>
              <a:rPr lang="en-US" altLang="ko-KR" sz="3600" b="1" dirty="0"/>
              <a:t>62570000</a:t>
            </a:r>
            <a:r>
              <a:rPr lang="ko-KR" altLang="en-US" sz="3600" b="1" dirty="0"/>
              <a:t>원 </a:t>
            </a:r>
            <a:endParaRPr lang="en-US" altLang="ko-KR" sz="3600" b="1" dirty="0"/>
          </a:p>
          <a:p>
            <a:pPr>
              <a:lnSpc>
                <a:spcPct val="120000"/>
              </a:lnSpc>
            </a:pPr>
            <a:r>
              <a:rPr lang="ko-KR" altLang="en-US" sz="3600" b="1" dirty="0"/>
              <a:t>모였어요</a:t>
            </a:r>
            <a:r>
              <a:rPr lang="en-US" altLang="ko-KR" sz="3600" b="1" dirty="0"/>
              <a:t>.</a:t>
            </a:r>
            <a:endParaRPr lang="ko-KR" altLang="en-US" sz="3600" b="1" dirty="0"/>
          </a:p>
        </p:txBody>
      </p: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06314FB0-884D-37BF-3AA8-2A4F8193A1D8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>
              <a:extLst>
                <a:ext uri="{FF2B5EF4-FFF2-40B4-BE49-F238E27FC236}">
                  <a16:creationId xmlns:a16="http://schemas.microsoft.com/office/drawing/2014/main" id="{FB50AA68-F3FB-D2C9-9B40-094669EE37E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71751C62-A964-8430-382F-276C6EC725B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4C43B6A0-ABBB-CF0C-9411-9D2EDB2E3B79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FA57802B-F4AF-8841-F96A-3372E2D8521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5AEC0E3-AAE7-FCF3-33E9-722E5E45C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7FAD5BF-CB6B-6781-51C7-9F1FE78C3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0" name="그룹 9">
            <a:extLst>
              <a:ext uri="{FF2B5EF4-FFF2-40B4-BE49-F238E27FC236}">
                <a16:creationId xmlns:a16="http://schemas.microsoft.com/office/drawing/2014/main" id="{58084391-192A-08E3-DBDB-5DDBEEB4A568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9BC76FD3-C624-F0B5-710D-1C7BD42797B9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F6B695A-FD5A-591E-7A6A-54041D9B7B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DEEEED-E180-39F3-CD91-473D6256A6D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C9EE70F3-F67F-8EDB-062C-C6600F7095F4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9" name="그래픽 60">
                <a:extLst>
                  <a:ext uri="{FF2B5EF4-FFF2-40B4-BE49-F238E27FC236}">
                    <a16:creationId xmlns:a16="http://schemas.microsoft.com/office/drawing/2014/main" id="{CD53CAE0-BE06-D823-C863-9CA3C25FE2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F22CF91-694C-D1C5-A67B-7477266F1CC3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pSp>
        <p:nvGrpSpPr>
          <p:cNvPr id="3" name="그룹 2"/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53" name="사각형: 둥근 모서리 52">
              <a:hlinkClick r:id="rId7" action="ppaction://hlinksldjump"/>
              <a:extLst>
                <a:ext uri="{FF2B5EF4-FFF2-40B4-BE49-F238E27FC236}">
                  <a16:creationId xmlns:a16="http://schemas.microsoft.com/office/drawing/2014/main" id="{E4B23027-297D-89F4-D2C8-E07382E168D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4" name="사각형: 둥근 모서리 53">
              <a:hlinkClick r:id="rId8" action="ppaction://hlinksldjump"/>
              <a:extLst>
                <a:ext uri="{FF2B5EF4-FFF2-40B4-BE49-F238E27FC236}">
                  <a16:creationId xmlns:a16="http://schemas.microsoft.com/office/drawing/2014/main" id="{081645D0-6B86-36BC-4AF2-373BD5691A6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5" name="사각형: 둥근 모서리 54">
              <a:hlinkClick r:id="rId9" action="ppaction://hlinksldjump"/>
              <a:extLst>
                <a:ext uri="{FF2B5EF4-FFF2-40B4-BE49-F238E27FC236}">
                  <a16:creationId xmlns:a16="http://schemas.microsoft.com/office/drawing/2014/main" id="{B071F149-9086-0854-7285-72D89D9B7AB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6" name="사각형: 둥근 모서리 55">
              <a:hlinkClick r:id="rId10" action="ppaction://hlinksldjump"/>
              <a:extLst>
                <a:ext uri="{FF2B5EF4-FFF2-40B4-BE49-F238E27FC236}">
                  <a16:creationId xmlns:a16="http://schemas.microsoft.com/office/drawing/2014/main" id="{D0B827E0-3B6B-0EDA-A2FE-55EA7592886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7" name="사각형: 둥근 모서리 56">
              <a:hlinkClick r:id="rId11" action="ppaction://hlinksldjump"/>
              <a:extLst>
                <a:ext uri="{FF2B5EF4-FFF2-40B4-BE49-F238E27FC236}">
                  <a16:creationId xmlns:a16="http://schemas.microsoft.com/office/drawing/2014/main" id="{243BEC89-F42E-2314-90FA-BB28ADB5D05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8" name="사각형: 둥근 모서리 57">
              <a:hlinkClick r:id="rId12" action="ppaction://hlinksldjump"/>
              <a:extLst>
                <a:ext uri="{FF2B5EF4-FFF2-40B4-BE49-F238E27FC236}">
                  <a16:creationId xmlns:a16="http://schemas.microsoft.com/office/drawing/2014/main" id="{68038C3F-6386-5CD6-8837-6CE040C2AF2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59" name="사각형: 둥근 모서리 58">
              <a:hlinkClick r:id="rId13" action="ppaction://hlinksldjump"/>
              <a:extLst>
                <a:ext uri="{FF2B5EF4-FFF2-40B4-BE49-F238E27FC236}">
                  <a16:creationId xmlns:a16="http://schemas.microsoft.com/office/drawing/2014/main" id="{17702336-E5D2-8E77-ABE2-21780F8F7916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8" name="사각형: 둥근 모서리 29">
              <a:hlinkClick r:id="rId14" action="ppaction://hlinksldjump"/>
              <a:extLst>
                <a:ext uri="{FF2B5EF4-FFF2-40B4-BE49-F238E27FC236}">
                  <a16:creationId xmlns:a16="http://schemas.microsoft.com/office/drawing/2014/main" id="{A1846CDB-B04A-058A-9A36-AF851138647E}"/>
                </a:ext>
              </a:extLst>
            </p:cNvPr>
            <p:cNvSpPr/>
            <p:nvPr/>
          </p:nvSpPr>
          <p:spPr>
            <a:xfrm>
              <a:off x="5087888" y="6391126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89" name="순서도: 연결자 88">
            <a:extLst>
              <a:ext uri="{FF2B5EF4-FFF2-40B4-BE49-F238E27FC236}">
                <a16:creationId xmlns:a16="http://schemas.microsoft.com/office/drawing/2014/main" id="{AD5F638E-9C5B-B7E0-0024-C232BEE484ED}"/>
              </a:ext>
            </a:extLst>
          </p:cNvPr>
          <p:cNvSpPr/>
          <p:nvPr/>
        </p:nvSpPr>
        <p:spPr>
          <a:xfrm>
            <a:off x="449243" y="3007815"/>
            <a:ext cx="166896" cy="165669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815293" y="2814878"/>
            <a:ext cx="7829791" cy="5515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62570000</a:t>
            </a:r>
            <a:r>
              <a:rPr lang="ko-KR" altLang="en-US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은 </a:t>
            </a:r>
            <a:r>
              <a:rPr lang="en-US" altLang="ko-KR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10000</a:t>
            </a:r>
            <a:r>
              <a:rPr lang="ko-KR" altLang="en-US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이        개인 수입니다</a:t>
            </a:r>
            <a:r>
              <a:rPr lang="en-US" altLang="ko-KR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.</a:t>
            </a:r>
            <a:endParaRPr lang="ko-KR" altLang="en-US" sz="3200" b="1" dirty="0">
              <a:solidFill>
                <a:prstClr val="black"/>
              </a:solidFill>
              <a:ea typeface="맑은 고딕" panose="020B0503020000020004" pitchFamily="50" charset="-127"/>
            </a:endParaRPr>
          </a:p>
        </p:txBody>
      </p:sp>
      <p:sp>
        <p:nvSpPr>
          <p:cNvPr id="99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4945681" y="2787525"/>
            <a:ext cx="977946" cy="60624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4943872" y="2790973"/>
            <a:ext cx="9797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6257</a:t>
            </a:r>
            <a:endParaRPr lang="ko-KR" altLang="en-US" sz="3200" dirty="0"/>
          </a:p>
        </p:txBody>
      </p:sp>
      <p:sp>
        <p:nvSpPr>
          <p:cNvPr id="102" name="순서도: 연결자 101">
            <a:extLst>
              <a:ext uri="{FF2B5EF4-FFF2-40B4-BE49-F238E27FC236}">
                <a16:creationId xmlns:a16="http://schemas.microsoft.com/office/drawing/2014/main" id="{AD5F638E-9C5B-B7E0-0024-C232BEE484ED}"/>
              </a:ext>
            </a:extLst>
          </p:cNvPr>
          <p:cNvSpPr/>
          <p:nvPr/>
        </p:nvSpPr>
        <p:spPr>
          <a:xfrm>
            <a:off x="449243" y="3909969"/>
            <a:ext cx="166896" cy="165669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815293" y="3717032"/>
            <a:ext cx="7829791" cy="5515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62570000=60000000+</a:t>
            </a:r>
            <a:br>
              <a:rPr lang="en-US" altLang="ko-KR" sz="3200" b="1" dirty="0">
                <a:solidFill>
                  <a:prstClr val="black"/>
                </a:solidFill>
                <a:ea typeface="맑은 고딕" panose="020B0503020000020004" pitchFamily="50" charset="-127"/>
              </a:rPr>
            </a:br>
            <a:r>
              <a:rPr lang="en-US" altLang="ko-KR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               +500000+70000</a:t>
            </a:r>
            <a:endParaRPr lang="ko-KR" altLang="en-US" sz="3200" b="1" dirty="0">
              <a:solidFill>
                <a:prstClr val="black"/>
              </a:solidFill>
              <a:ea typeface="맑은 고딕" panose="020B0503020000020004" pitchFamily="50" charset="-127"/>
            </a:endParaRPr>
          </a:p>
        </p:txBody>
      </p:sp>
      <p:sp>
        <p:nvSpPr>
          <p:cNvPr id="108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5163882" y="3661263"/>
            <a:ext cx="1944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109" name="그림 108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5890003" y="3732717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10" name="TextBox 109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5340784" y="3702310"/>
            <a:ext cx="17819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2000000</a:t>
            </a:r>
            <a:endParaRPr lang="ko-KR" altLang="en-US" sz="3200" dirty="0"/>
          </a:p>
        </p:txBody>
      </p:sp>
      <p:sp>
        <p:nvSpPr>
          <p:cNvPr id="38" name="사각형: 둥근 모서리 37">
            <a:hlinkClick r:id="rId16" action="ppaction://hlinksldjump"/>
            <a:extLst>
              <a:ext uri="{FF2B5EF4-FFF2-40B4-BE49-F238E27FC236}">
                <a16:creationId xmlns:a16="http://schemas.microsoft.com/office/drawing/2014/main" id="{AB613B9A-C2A5-43C6-9F2D-5E9CFCEE839B}"/>
              </a:ext>
            </a:extLst>
          </p:cNvPr>
          <p:cNvSpPr/>
          <p:nvPr/>
        </p:nvSpPr>
        <p:spPr>
          <a:xfrm>
            <a:off x="4546475" y="6401095"/>
            <a:ext cx="505793" cy="37963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tIns="36000" rIns="144000" bIns="1800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868686"/>
                </a:solidFill>
              </a:rPr>
              <a:t>6</a:t>
            </a:r>
            <a:endParaRPr lang="ko-KR" altLang="en-US" sz="1400" b="1" dirty="0">
              <a:solidFill>
                <a:srgbClr val="868686"/>
              </a:solidFill>
            </a:endParaRP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B225C45A-1516-4AA4-9205-F8D02B04960C}"/>
              </a:ext>
            </a:extLst>
          </p:cNvPr>
          <p:cNvGrpSpPr/>
          <p:nvPr/>
        </p:nvGrpSpPr>
        <p:grpSpPr>
          <a:xfrm>
            <a:off x="7350976" y="3156389"/>
            <a:ext cx="4841024" cy="2971491"/>
            <a:chOff x="7350976" y="3156389"/>
            <a:chExt cx="4841024" cy="2971491"/>
          </a:xfrm>
        </p:grpSpPr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350976" y="3156389"/>
              <a:ext cx="4841024" cy="29714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직사각형 1">
              <a:extLst>
                <a:ext uri="{FF2B5EF4-FFF2-40B4-BE49-F238E27FC236}">
                  <a16:creationId xmlns:a16="http://schemas.microsoft.com/office/drawing/2014/main" id="{9C9DDBF8-912C-4FD8-AD20-7706B71F8E82}"/>
                </a:ext>
              </a:extLst>
            </p:cNvPr>
            <p:cNvSpPr/>
            <p:nvPr/>
          </p:nvSpPr>
          <p:spPr>
            <a:xfrm>
              <a:off x="7350976" y="3429000"/>
              <a:ext cx="1184255" cy="750778"/>
            </a:xfrm>
            <a:prstGeom prst="rect">
              <a:avLst/>
            </a:prstGeom>
            <a:solidFill>
              <a:srgbClr val="EFF4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41" name="그림 40">
            <a:extLst>
              <a:ext uri="{FF2B5EF4-FFF2-40B4-BE49-F238E27FC236}">
                <a16:creationId xmlns:a16="http://schemas.microsoft.com/office/drawing/2014/main" id="{22280356-9354-4E57-9896-C80CE52D513D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5187869" y="2858204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" name="그림 28">
            <a:extLst>
              <a:ext uri="{FF2B5EF4-FFF2-40B4-BE49-F238E27FC236}">
                <a16:creationId xmlns:a16="http://schemas.microsoft.com/office/drawing/2014/main" id="{E3D10AD3-ACC0-7668-F61B-D34BBBC24801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35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  <p:bldP spid="1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>
            <a:extLst>
              <a:ext uri="{FF2B5EF4-FFF2-40B4-BE49-F238E27FC236}">
                <a16:creationId xmlns:a16="http://schemas.microsoft.com/office/drawing/2014/main" id="{A5407B48-122B-E338-6513-BF84797C9140}"/>
              </a:ext>
            </a:extLst>
          </p:cNvPr>
          <p:cNvGrpSpPr/>
          <p:nvPr/>
        </p:nvGrpSpPr>
        <p:grpSpPr>
          <a:xfrm>
            <a:off x="505825" y="983619"/>
            <a:ext cx="10869191" cy="707886"/>
            <a:chOff x="505825" y="1280569"/>
            <a:chExt cx="10869191" cy="707886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849D7DF-0FF2-5212-2FE5-B8153FDBD648}"/>
                </a:ext>
              </a:extLst>
            </p:cNvPr>
            <p:cNvSpPr txBox="1"/>
            <p:nvPr/>
          </p:nvSpPr>
          <p:spPr>
            <a:xfrm>
              <a:off x="1032017" y="1353185"/>
              <a:ext cx="10342999" cy="6066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120000"/>
                </a:lnSpc>
              </a:pPr>
              <a:r>
                <a:rPr lang="ko-KR" altLang="en-US" sz="3600" b="1" spc="-300" dirty="0"/>
                <a:t>빈칸에 알맞은 수를 써넣으세요</a:t>
              </a:r>
              <a:r>
                <a:rPr lang="en-US" altLang="ko-KR" sz="3600" b="1" spc="-300" dirty="0"/>
                <a:t>.</a:t>
              </a:r>
              <a:endParaRPr lang="ko-KR" altLang="en-US" sz="3600" b="1" spc="-3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9C4071B-49DB-0435-9998-C030A67383CB}"/>
                </a:ext>
              </a:extLst>
            </p:cNvPr>
            <p:cNvSpPr txBox="1"/>
            <p:nvPr/>
          </p:nvSpPr>
          <p:spPr>
            <a:xfrm>
              <a:off x="505825" y="1280569"/>
              <a:ext cx="48122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000" b="1" dirty="0">
                  <a:solidFill>
                    <a:srgbClr val="843C0C"/>
                  </a:solidFill>
                </a:rPr>
                <a:t>1</a:t>
              </a:r>
              <a:endParaRPr lang="ko-KR" altLang="en-US" sz="4000" b="1" dirty="0">
                <a:solidFill>
                  <a:srgbClr val="843C0C"/>
                </a:solidFill>
              </a:endParaRPr>
            </a:p>
          </p:txBody>
        </p:sp>
      </p:grpSp>
      <p:pic>
        <p:nvPicPr>
          <p:cNvPr id="3" name="그래픽 2">
            <a:extLst>
              <a:ext uri="{FF2B5EF4-FFF2-40B4-BE49-F238E27FC236}">
                <a16:creationId xmlns:a16="http://schemas.microsoft.com/office/drawing/2014/main" id="{FC81320F-BE1A-6921-16A9-6D7AF834E0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5" name="그래픽 4">
            <a:extLst>
              <a:ext uri="{FF2B5EF4-FFF2-40B4-BE49-F238E27FC236}">
                <a16:creationId xmlns:a16="http://schemas.microsoft.com/office/drawing/2014/main" id="{1FE89C91-739E-31C5-3795-A8F3F3898A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7" name="그룹 56">
            <a:extLst>
              <a:ext uri="{FF2B5EF4-FFF2-40B4-BE49-F238E27FC236}">
                <a16:creationId xmlns:a16="http://schemas.microsoft.com/office/drawing/2014/main" id="{2ECE1C73-3C9F-0D44-840E-2A8ED645E22F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>
              <a:extLst>
                <a:ext uri="{FF2B5EF4-FFF2-40B4-BE49-F238E27FC236}">
                  <a16:creationId xmlns:a16="http://schemas.microsoft.com/office/drawing/2014/main" id="{94E92A5C-E7B7-B8D9-6519-B98485BE69C3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520590BE-BA4D-003D-EF55-1BC6D1142797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64" name="직사각형 63">
                <a:extLst>
                  <a:ext uri="{FF2B5EF4-FFF2-40B4-BE49-F238E27FC236}">
                    <a16:creationId xmlns:a16="http://schemas.microsoft.com/office/drawing/2014/main" id="{483203ED-3127-A049-07FC-6773A55527F1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65" name="직사각형 64">
                <a:extLst>
                  <a:ext uri="{FF2B5EF4-FFF2-40B4-BE49-F238E27FC236}">
                    <a16:creationId xmlns:a16="http://schemas.microsoft.com/office/drawing/2014/main" id="{171C8EE7-B823-5867-8975-160BB6AF20DE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D8F3210-98B9-CED1-FA0F-3EC4B7815A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2B814E0B-EFBD-7D90-1332-44449A21C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66" name="그룹 65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67" name="사각형: 둥근 모서리 66">
              <a:hlinkClick r:id="rId6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68" name="사각형: 둥근 모서리 67">
              <a:hlinkClick r:id="rId7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1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9" name="사각형: 둥근 모서리 68">
              <a:hlinkClick r:id="rId8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0" name="사각형: 둥근 모서리 69">
              <a:hlinkClick r:id="rId9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1" name="사각형: 둥근 모서리 70">
              <a:hlinkClick r:id="rId10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2" name="사각형: 둥근 모서리 71">
              <a:hlinkClick r:id="rId11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3" name="사각형: 둥근 모서리 72">
              <a:hlinkClick r:id="rId12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5" name="사각형: 둥근 모서리 74">
              <a:hlinkClick r:id="rId13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9E05144E-5A06-BAE1-2BB8-04FEBCCB88FC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EAF8C2E5-58F7-DF95-3C12-40C183CF2A33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9" name="그래픽 57">
                <a:extLst>
                  <a:ext uri="{FF2B5EF4-FFF2-40B4-BE49-F238E27FC236}">
                    <a16:creationId xmlns:a16="http://schemas.microsoft.com/office/drawing/2014/main" id="{654823F8-C79D-5601-B03C-D53E940D2E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7DB81AA-B34B-4856-12DF-155257836D87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6" name="그룹 5">
              <a:extLst>
                <a:ext uri="{FF2B5EF4-FFF2-40B4-BE49-F238E27FC236}">
                  <a16:creationId xmlns:a16="http://schemas.microsoft.com/office/drawing/2014/main" id="{9406F28A-CC39-DAEC-7724-BA6EE98E1D46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7" name="그래픽 60">
                <a:extLst>
                  <a:ext uri="{FF2B5EF4-FFF2-40B4-BE49-F238E27FC236}">
                    <a16:creationId xmlns:a16="http://schemas.microsoft.com/office/drawing/2014/main" id="{6A998DBD-9F1D-9A2D-AA15-4CDA172F6B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5E12A0A-773A-70AC-368E-4053F45EEB21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426" y="1932002"/>
            <a:ext cx="9124855" cy="3614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2" name="Picture 4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66624" y="2971799"/>
            <a:ext cx="617007" cy="440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" name="Picture 4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2064" y="2924944"/>
            <a:ext cx="1008112" cy="440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4" name="TextBox 133"/>
          <p:cNvSpPr txBox="1"/>
          <p:nvPr/>
        </p:nvSpPr>
        <p:spPr>
          <a:xfrm>
            <a:off x="3257896" y="2094100"/>
            <a:ext cx="80545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</a:rPr>
              <a:t>10</a:t>
            </a:r>
            <a:r>
              <a:rPr lang="ko-KR" altLang="en-US" sz="2400" b="1" dirty="0">
                <a:solidFill>
                  <a:schemeClr val="accent2">
                    <a:lumMod val="75000"/>
                  </a:schemeClr>
                </a:solidFill>
              </a:rPr>
              <a:t>배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5650580" y="2094100"/>
            <a:ext cx="80545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</a:rPr>
              <a:t>10</a:t>
            </a:r>
            <a:r>
              <a:rPr lang="ko-KR" altLang="en-US" sz="2400" b="1" dirty="0">
                <a:solidFill>
                  <a:schemeClr val="accent2">
                    <a:lumMod val="75000"/>
                  </a:schemeClr>
                </a:solidFill>
              </a:rPr>
              <a:t>배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991578" y="2094100"/>
            <a:ext cx="80545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</a:rPr>
              <a:t>10</a:t>
            </a:r>
            <a:r>
              <a:rPr lang="ko-KR" altLang="en-US" sz="2400" b="1" dirty="0">
                <a:solidFill>
                  <a:schemeClr val="accent2">
                    <a:lumMod val="75000"/>
                  </a:schemeClr>
                </a:solidFill>
              </a:rPr>
              <a:t>배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439722" y="5085184"/>
            <a:ext cx="123234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>
                    <a:lumMod val="75000"/>
                  </a:schemeClr>
                </a:solidFill>
              </a:rPr>
              <a:t>1000</a:t>
            </a:r>
            <a:r>
              <a:rPr lang="ko-KR" altLang="en-US" sz="2400" b="1" dirty="0">
                <a:solidFill>
                  <a:schemeClr val="accent2">
                    <a:lumMod val="75000"/>
                  </a:schemeClr>
                </a:solidFill>
              </a:rPr>
              <a:t>배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5492622" y="4284783"/>
            <a:ext cx="31591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>
                <a:solidFill>
                  <a:schemeClr val="accent2">
                    <a:lumMod val="75000"/>
                  </a:schemeClr>
                </a:solidFill>
              </a:rPr>
              <a:t>배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1980866" y="2860834"/>
            <a:ext cx="988521" cy="5515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>
                <a:solidFill>
                  <a:prstClr val="black"/>
                </a:solidFill>
                <a:ea typeface="맑은 고딕" panose="020B0503020000020004" pitchFamily="50" charset="-127"/>
              </a:rPr>
              <a:t>1</a:t>
            </a:r>
            <a:r>
              <a:rPr lang="ko-KR" altLang="en-US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만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6622186" y="2852835"/>
            <a:ext cx="1152127" cy="5515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100</a:t>
            </a:r>
            <a:r>
              <a:rPr lang="ko-KR" altLang="en-US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만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4361029" y="2844216"/>
            <a:ext cx="9541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10</a:t>
            </a:r>
            <a:r>
              <a:rPr lang="ko-KR" altLang="en-US" sz="3200" b="1" spc="-300" dirty="0">
                <a:solidFill>
                  <a:srgbClr val="FF0000"/>
                </a:solidFill>
              </a:rPr>
              <a:t>만</a:t>
            </a:r>
            <a:endParaRPr lang="ko-KR" altLang="en-US" sz="3200" dirty="0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8876260" y="2852835"/>
            <a:ext cx="13516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1000</a:t>
            </a:r>
            <a:r>
              <a:rPr lang="ko-KR" altLang="en-US" sz="3200" b="1" spc="-300" dirty="0">
                <a:solidFill>
                  <a:srgbClr val="FF0000"/>
                </a:solidFill>
              </a:rPr>
              <a:t>만</a:t>
            </a:r>
            <a:endParaRPr lang="ko-KR" altLang="en-US" sz="3200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4447590" y="4192450"/>
            <a:ext cx="7809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100</a:t>
            </a:r>
            <a:endParaRPr lang="ko-KR" altLang="en-US" sz="3200" dirty="0"/>
          </a:p>
        </p:txBody>
      </p:sp>
      <p:sp>
        <p:nvSpPr>
          <p:cNvPr id="47" name="사각형: 둥근 모서리 46">
            <a:hlinkClick r:id="rId18" action="ppaction://hlinksldjump"/>
            <a:extLst>
              <a:ext uri="{FF2B5EF4-FFF2-40B4-BE49-F238E27FC236}">
                <a16:creationId xmlns:a16="http://schemas.microsoft.com/office/drawing/2014/main" id="{19963CAB-388F-4BFA-9F10-CB9DF64034ED}"/>
              </a:ext>
            </a:extLst>
          </p:cNvPr>
          <p:cNvSpPr/>
          <p:nvPr/>
        </p:nvSpPr>
        <p:spPr>
          <a:xfrm>
            <a:off x="4546475" y="6401095"/>
            <a:ext cx="505793" cy="37963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tIns="36000" rIns="144000" bIns="1800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868686"/>
                </a:solidFill>
              </a:rPr>
              <a:t>6</a:t>
            </a:r>
            <a:endParaRPr lang="ko-KR" altLang="en-US" sz="1400" b="1" dirty="0">
              <a:solidFill>
                <a:srgbClr val="868686"/>
              </a:solidFill>
            </a:endParaRPr>
          </a:p>
        </p:txBody>
      </p:sp>
      <p:pic>
        <p:nvPicPr>
          <p:cNvPr id="48" name="그림 47">
            <a:extLst>
              <a:ext uri="{FF2B5EF4-FFF2-40B4-BE49-F238E27FC236}">
                <a16:creationId xmlns:a16="http://schemas.microsoft.com/office/drawing/2014/main" id="{194D8489-5319-40FF-8F10-C71A69E323D8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4562262" y="2894115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9" name="그림 48">
            <a:extLst>
              <a:ext uri="{FF2B5EF4-FFF2-40B4-BE49-F238E27FC236}">
                <a16:creationId xmlns:a16="http://schemas.microsoft.com/office/drawing/2014/main" id="{9E7EC304-C8B5-40B5-BEAE-B3AE2B156A85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9345378" y="2894115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0" name="그림 49">
            <a:extLst>
              <a:ext uri="{FF2B5EF4-FFF2-40B4-BE49-F238E27FC236}">
                <a16:creationId xmlns:a16="http://schemas.microsoft.com/office/drawing/2014/main" id="{A37EBDF5-9AD9-4860-A0D0-6A70DAB2EEA1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4624645" y="4231055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1" name="그림 28">
            <a:extLst>
              <a:ext uri="{FF2B5EF4-FFF2-40B4-BE49-F238E27FC236}">
                <a16:creationId xmlns:a16="http://schemas.microsoft.com/office/drawing/2014/main" id="{266AF817-B2D5-BA50-C986-8949F7BEC8C1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77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/>
      <p:bldP spid="144" grpId="0"/>
      <p:bldP spid="1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dirty="0"/>
              <a:t>각 자리의 숫자가 나타내는 값의 합으로 나타내어 보세요</a:t>
            </a:r>
            <a:r>
              <a:rPr lang="en-US" altLang="ko-KR" sz="3600" b="1" dirty="0"/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2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pic>
        <p:nvPicPr>
          <p:cNvPr id="8" name="그래픽 2">
            <a:extLst>
              <a:ext uri="{FF2B5EF4-FFF2-40B4-BE49-F238E27FC236}">
                <a16:creationId xmlns:a16="http://schemas.microsoft.com/office/drawing/2014/main" id="{CD25E291-B903-00FE-020D-41C00042F9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7" name="그래픽 4">
            <a:extLst>
              <a:ext uri="{FF2B5EF4-FFF2-40B4-BE49-F238E27FC236}">
                <a16:creationId xmlns:a16="http://schemas.microsoft.com/office/drawing/2014/main" id="{06B8631D-A09B-94B6-CAAD-C0FD39BFCB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2" name="그룹 51">
            <a:extLst>
              <a:ext uri="{FF2B5EF4-FFF2-40B4-BE49-F238E27FC236}">
                <a16:creationId xmlns:a16="http://schemas.microsoft.com/office/drawing/2014/main" id="{2BC0FE3D-BDB1-68D2-45DB-9B43E5C436C3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id="{08F27AD3-ACF6-7B8C-2D06-BD8A428A5A1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1" name="직사각형 60">
                <a:extLst>
                  <a:ext uri="{FF2B5EF4-FFF2-40B4-BE49-F238E27FC236}">
                    <a16:creationId xmlns:a16="http://schemas.microsoft.com/office/drawing/2014/main" id="{D0EE0392-0B16-AD04-CA89-63882A216D6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62" name="직사각형 61">
                <a:extLst>
                  <a:ext uri="{FF2B5EF4-FFF2-40B4-BE49-F238E27FC236}">
                    <a16:creationId xmlns:a16="http://schemas.microsoft.com/office/drawing/2014/main" id="{74E2D77B-26B8-0FA9-565B-40A7D29D3CD2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4166660D-78FF-CF25-A21E-170EA050325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9" name="그림 5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AFDE329-B250-1CEF-28C6-D4FC47728F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0" name="그림 5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10EE52D-A65D-43D6-ED95-3E86B110E01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64" name="그룹 63">
            <a:extLst>
              <a:ext uri="{FF2B5EF4-FFF2-40B4-BE49-F238E27FC236}">
                <a16:creationId xmlns:a16="http://schemas.microsoft.com/office/drawing/2014/main" id="{99B3F5EE-78A4-A7A8-22E2-5892845C3E18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65" name="사각형: 둥근 모서리 64">
              <a:hlinkClick r:id="rId6" action="ppaction://hlinksldjump"/>
              <a:extLst>
                <a:ext uri="{FF2B5EF4-FFF2-40B4-BE49-F238E27FC236}">
                  <a16:creationId xmlns:a16="http://schemas.microsoft.com/office/drawing/2014/main" id="{5E5599F2-BE14-ED20-5413-94A7B370F238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66" name="사각형: 둥근 모서리 65">
              <a:hlinkClick r:id="rId7" action="ppaction://hlinksldjump"/>
              <a:extLst>
                <a:ext uri="{FF2B5EF4-FFF2-40B4-BE49-F238E27FC236}">
                  <a16:creationId xmlns:a16="http://schemas.microsoft.com/office/drawing/2014/main" id="{B0D0CF83-CE4A-F36E-C9B0-1E7660701BAA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7" name="사각형: 둥근 모서리 66">
              <a:hlinkClick r:id="rId8" action="ppaction://hlinksldjump"/>
              <a:extLst>
                <a:ext uri="{FF2B5EF4-FFF2-40B4-BE49-F238E27FC236}">
                  <a16:creationId xmlns:a16="http://schemas.microsoft.com/office/drawing/2014/main" id="{3DFB364D-2D35-063B-F59C-1B7E5BF92253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2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8" name="사각형: 둥근 모서리 67">
              <a:hlinkClick r:id="rId9" action="ppaction://hlinksldjump"/>
              <a:extLst>
                <a:ext uri="{FF2B5EF4-FFF2-40B4-BE49-F238E27FC236}">
                  <a16:creationId xmlns:a16="http://schemas.microsoft.com/office/drawing/2014/main" id="{1B696E85-7890-85B3-E30B-54B634D5B56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9" name="사각형: 둥근 모서리 68">
              <a:hlinkClick r:id="rId10" action="ppaction://hlinksldjump"/>
              <a:extLst>
                <a:ext uri="{FF2B5EF4-FFF2-40B4-BE49-F238E27FC236}">
                  <a16:creationId xmlns:a16="http://schemas.microsoft.com/office/drawing/2014/main" id="{43F1D18D-72C1-7672-893D-858D28BAF680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0" name="사각형: 둥근 모서리 69">
              <a:hlinkClick r:id="rId11" action="ppaction://hlinksldjump"/>
              <a:extLst>
                <a:ext uri="{FF2B5EF4-FFF2-40B4-BE49-F238E27FC236}">
                  <a16:creationId xmlns:a16="http://schemas.microsoft.com/office/drawing/2014/main" id="{E42DA8BC-8CD0-67D3-BCD1-46591683C208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1" name="사각형: 둥근 모서리 70">
              <a:hlinkClick r:id="rId12" action="ppaction://hlinksldjump"/>
              <a:extLst>
                <a:ext uri="{FF2B5EF4-FFF2-40B4-BE49-F238E27FC236}">
                  <a16:creationId xmlns:a16="http://schemas.microsoft.com/office/drawing/2014/main" id="{3AA0C181-6412-65EB-AE69-32EC5911944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3" name="사각형: 둥근 모서리 72">
              <a:hlinkClick r:id="rId13" action="ppaction://hlinksldjump"/>
              <a:extLst>
                <a:ext uri="{FF2B5EF4-FFF2-40B4-BE49-F238E27FC236}">
                  <a16:creationId xmlns:a16="http://schemas.microsoft.com/office/drawing/2014/main" id="{6CF2F546-528B-2F07-92C2-DECC49119EF4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7" name="그룹 6">
            <a:extLst>
              <a:ext uri="{FF2B5EF4-FFF2-40B4-BE49-F238E27FC236}">
                <a16:creationId xmlns:a16="http://schemas.microsoft.com/office/drawing/2014/main" id="{C1606927-6919-2321-EE53-3B0080EC4632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6" name="그룹 15">
              <a:extLst>
                <a:ext uri="{FF2B5EF4-FFF2-40B4-BE49-F238E27FC236}">
                  <a16:creationId xmlns:a16="http://schemas.microsoft.com/office/drawing/2014/main" id="{A8F56A2A-A700-6A12-EB1E-204C56303FC3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6B05469-DFA3-44BB-7440-47F3A6A1E6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CD890E9-B983-6BB0-3F4B-023FC003D08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2E6C7CE6-7E70-8B9A-C191-CC1AD5CA86FC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9" name="그래픽 60">
                <a:extLst>
                  <a:ext uri="{FF2B5EF4-FFF2-40B4-BE49-F238E27FC236}">
                    <a16:creationId xmlns:a16="http://schemas.microsoft.com/office/drawing/2014/main" id="{1BB534A2-A447-69A8-4F35-E5E38ED8747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3B9820D-D3B0-8762-02B1-0774ADF80B16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048" y="2437987"/>
            <a:ext cx="10355968" cy="1881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0" name="TextBox 129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1343472" y="4548244"/>
            <a:ext cx="10206698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34270000=                +4000000+             +70000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2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3484789" y="4562330"/>
            <a:ext cx="1944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133" name="그림 132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4210910" y="4633784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34" name="TextBox 133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3606283" y="4603377"/>
            <a:ext cx="2036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30000000</a:t>
            </a:r>
            <a:endParaRPr lang="ko-KR" altLang="en-US" sz="3200" dirty="0"/>
          </a:p>
        </p:txBody>
      </p:sp>
      <p:sp>
        <p:nvSpPr>
          <p:cNvPr id="136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7560813" y="4558755"/>
            <a:ext cx="1620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137" name="그림 136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8124934" y="4630209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38" name="TextBox 137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7716505" y="4599802"/>
            <a:ext cx="1547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200000</a:t>
            </a:r>
            <a:endParaRPr lang="ko-KR" altLang="en-US" sz="3200" dirty="0"/>
          </a:p>
        </p:txBody>
      </p:sp>
      <p:sp>
        <p:nvSpPr>
          <p:cNvPr id="38" name="사각형: 둥근 모서리 37">
            <a:hlinkClick r:id="rId18" action="ppaction://hlinksldjump"/>
            <a:extLst>
              <a:ext uri="{FF2B5EF4-FFF2-40B4-BE49-F238E27FC236}">
                <a16:creationId xmlns:a16="http://schemas.microsoft.com/office/drawing/2014/main" id="{226A3EF8-26C2-4980-8A1B-19A667DEA219}"/>
              </a:ext>
            </a:extLst>
          </p:cNvPr>
          <p:cNvSpPr/>
          <p:nvPr/>
        </p:nvSpPr>
        <p:spPr>
          <a:xfrm>
            <a:off x="4546475" y="6401095"/>
            <a:ext cx="505793" cy="37963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tIns="36000" rIns="144000" bIns="1800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868686"/>
                </a:solidFill>
              </a:rPr>
              <a:t>6</a:t>
            </a:r>
            <a:endParaRPr lang="ko-KR" altLang="en-US" sz="1400" b="1" dirty="0">
              <a:solidFill>
                <a:srgbClr val="868686"/>
              </a:solidFill>
            </a:endParaRPr>
          </a:p>
        </p:txBody>
      </p:sp>
      <p:pic>
        <p:nvPicPr>
          <p:cNvPr id="4" name="그림 28">
            <a:extLst>
              <a:ext uri="{FF2B5EF4-FFF2-40B4-BE49-F238E27FC236}">
                <a16:creationId xmlns:a16="http://schemas.microsoft.com/office/drawing/2014/main" id="{DAB8C992-8C1D-0F5D-A92A-9A80228352A0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7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수를 쓰고 읽어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3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pic>
        <p:nvPicPr>
          <p:cNvPr id="5" name="그래픽 2">
            <a:extLst>
              <a:ext uri="{FF2B5EF4-FFF2-40B4-BE49-F238E27FC236}">
                <a16:creationId xmlns:a16="http://schemas.microsoft.com/office/drawing/2014/main" id="{BF495C3C-364C-9018-3438-A3CDC16B20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6" name="그래픽 4">
            <a:extLst>
              <a:ext uri="{FF2B5EF4-FFF2-40B4-BE49-F238E27FC236}">
                <a16:creationId xmlns:a16="http://schemas.microsoft.com/office/drawing/2014/main" id="{FCC0A514-9ABA-7146-0ADD-CA9A9F3B22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3" name="그룹 32">
            <a:extLst>
              <a:ext uri="{FF2B5EF4-FFF2-40B4-BE49-F238E27FC236}">
                <a16:creationId xmlns:a16="http://schemas.microsoft.com/office/drawing/2014/main" id="{C22FBE6B-378F-B309-2DCB-27A5CACB201D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4" name="그룹 33">
              <a:extLst>
                <a:ext uri="{FF2B5EF4-FFF2-40B4-BE49-F238E27FC236}">
                  <a16:creationId xmlns:a16="http://schemas.microsoft.com/office/drawing/2014/main" id="{DB6BC56A-65CF-5132-B27C-79725CF23C2A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4" name="직사각형 43">
                <a:extLst>
                  <a:ext uri="{FF2B5EF4-FFF2-40B4-BE49-F238E27FC236}">
                    <a16:creationId xmlns:a16="http://schemas.microsoft.com/office/drawing/2014/main" id="{2FDDB450-4D3E-FDD8-E20F-8F59FEF9FA31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CFD034A7-16E5-F502-47D4-3AF502F37314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254BEDDE-196D-6028-0301-87CD2DE8DD0C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5" name="그림 3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8BF28F8-B9AD-B327-C4C2-E18B2B10A3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3" name="그림 42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C3B5E60-A2D9-55CA-3192-DF70BA5F011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47" name="그룹 46">
            <a:extLst>
              <a:ext uri="{FF2B5EF4-FFF2-40B4-BE49-F238E27FC236}">
                <a16:creationId xmlns:a16="http://schemas.microsoft.com/office/drawing/2014/main" id="{92861AE3-C065-1491-D7A4-78A51B667C3F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48" name="사각형: 둥근 모서리 47">
              <a:hlinkClick r:id="rId6" action="ppaction://hlinksldjump"/>
              <a:extLst>
                <a:ext uri="{FF2B5EF4-FFF2-40B4-BE49-F238E27FC236}">
                  <a16:creationId xmlns:a16="http://schemas.microsoft.com/office/drawing/2014/main" id="{219F77E7-AE65-EFB5-D19B-2E0627535045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4" name="사각형: 둥근 모서리 53">
              <a:hlinkClick r:id="rId7" action="ppaction://hlinksldjump"/>
              <a:extLst>
                <a:ext uri="{FF2B5EF4-FFF2-40B4-BE49-F238E27FC236}">
                  <a16:creationId xmlns:a16="http://schemas.microsoft.com/office/drawing/2014/main" id="{089676F2-3999-2014-1B98-53E3864A87AC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5" name="사각형: 둥근 모서리 54">
              <a:hlinkClick r:id="rId8" action="ppaction://hlinksldjump"/>
              <a:extLst>
                <a:ext uri="{FF2B5EF4-FFF2-40B4-BE49-F238E27FC236}">
                  <a16:creationId xmlns:a16="http://schemas.microsoft.com/office/drawing/2014/main" id="{7929C223-AB7E-B7B1-67AF-9A815F889FF5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6" name="사각형: 둥근 모서리 55">
              <a:hlinkClick r:id="rId9" action="ppaction://hlinksldjump"/>
              <a:extLst>
                <a:ext uri="{FF2B5EF4-FFF2-40B4-BE49-F238E27FC236}">
                  <a16:creationId xmlns:a16="http://schemas.microsoft.com/office/drawing/2014/main" id="{CF9CDA41-9FD8-21EA-596D-332168B1D71D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3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57" name="사각형: 둥근 모서리 56">
              <a:hlinkClick r:id="rId10" action="ppaction://hlinksldjump"/>
              <a:extLst>
                <a:ext uri="{FF2B5EF4-FFF2-40B4-BE49-F238E27FC236}">
                  <a16:creationId xmlns:a16="http://schemas.microsoft.com/office/drawing/2014/main" id="{5C4C3DF2-A1E1-6AF9-1073-547947142AB4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8" name="사각형: 둥근 모서리 57">
              <a:hlinkClick r:id="rId11" action="ppaction://hlinksldjump"/>
              <a:extLst>
                <a:ext uri="{FF2B5EF4-FFF2-40B4-BE49-F238E27FC236}">
                  <a16:creationId xmlns:a16="http://schemas.microsoft.com/office/drawing/2014/main" id="{70DADA42-DCA3-D217-EE71-1920B9EC27A2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59" name="사각형: 둥근 모서리 58">
              <a:hlinkClick r:id="rId12" action="ppaction://hlinksldjump"/>
              <a:extLst>
                <a:ext uri="{FF2B5EF4-FFF2-40B4-BE49-F238E27FC236}">
                  <a16:creationId xmlns:a16="http://schemas.microsoft.com/office/drawing/2014/main" id="{FD4E0AFE-0B8D-A4A1-AD28-A1DFA9E1E7D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1" name="사각형: 둥근 모서리 60">
              <a:hlinkClick r:id="rId13" action="ppaction://hlinksldjump"/>
              <a:extLst>
                <a:ext uri="{FF2B5EF4-FFF2-40B4-BE49-F238E27FC236}">
                  <a16:creationId xmlns:a16="http://schemas.microsoft.com/office/drawing/2014/main" id="{2D54B310-8A42-9606-6F0C-0C8045F61B54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B720CD06-C8C0-E538-D705-F64692654646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844DFF2F-2F9F-6510-DEC2-390FB906B787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0" name="그래픽 57">
                <a:extLst>
                  <a:ext uri="{FF2B5EF4-FFF2-40B4-BE49-F238E27FC236}">
                    <a16:creationId xmlns:a16="http://schemas.microsoft.com/office/drawing/2014/main" id="{1BDB25C5-D2EF-A43F-2817-AB0050528D9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5B1BEA0-E9BF-DB7B-5A6A-6DD07C69B3F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8F93AC11-D1CF-4A59-38D4-933083B110F9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8" name="그래픽 60">
                <a:extLst>
                  <a:ext uri="{FF2B5EF4-FFF2-40B4-BE49-F238E27FC236}">
                    <a16:creationId xmlns:a16="http://schemas.microsoft.com/office/drawing/2014/main" id="{2CBCE075-0C3C-779D-8C97-F805CAF983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E48BF0A-2331-39E3-3BE9-AB072C995D35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930697" y="1772816"/>
            <a:ext cx="3176735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(1)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930697" y="3974806"/>
            <a:ext cx="317673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(2)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1549464" y="1779675"/>
            <a:ext cx="4258504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10000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이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2457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개인 수</a:t>
            </a:r>
            <a:endParaRPr lang="en-US" altLang="ko-KR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1549464" y="3969872"/>
            <a:ext cx="4258504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10000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이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4210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개인 수</a:t>
            </a:r>
            <a:endParaRPr lang="en-US" altLang="ko-KR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FA080BE-32C5-CCAC-5F80-72A66158638D}"/>
              </a:ext>
            </a:extLst>
          </p:cNvPr>
          <p:cNvSpPr txBox="1"/>
          <p:nvPr/>
        </p:nvSpPr>
        <p:spPr>
          <a:xfrm>
            <a:off x="2707914" y="2338616"/>
            <a:ext cx="4180174" cy="661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ko-KR" sz="3200" b="1" dirty="0">
                <a:solidFill>
                  <a:srgbClr val="FF0000"/>
                </a:solidFill>
              </a:rPr>
              <a:t>24570000</a:t>
            </a:r>
            <a:endParaRPr lang="ko-KR" altLang="en-US" sz="3200" dirty="0"/>
          </a:p>
        </p:txBody>
      </p:sp>
      <p:cxnSp>
        <p:nvCxnSpPr>
          <p:cNvPr id="80" name="직선 연결선 79">
            <a:extLst>
              <a:ext uri="{FF2B5EF4-FFF2-40B4-BE49-F238E27FC236}">
                <a16:creationId xmlns:a16="http://schemas.microsoft.com/office/drawing/2014/main" id="{018805CF-9CCC-EF03-11BB-50C3C8A689CD}"/>
              </a:ext>
            </a:extLst>
          </p:cNvPr>
          <p:cNvCxnSpPr>
            <a:cxnSpLocks/>
          </p:cNvCxnSpPr>
          <p:nvPr/>
        </p:nvCxnSpPr>
        <p:spPr>
          <a:xfrm>
            <a:off x="2725299" y="2993393"/>
            <a:ext cx="416278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화살표: 오각형 76">
            <a:extLst>
              <a:ext uri="{FF2B5EF4-FFF2-40B4-BE49-F238E27FC236}">
                <a16:creationId xmlns:a16="http://schemas.microsoft.com/office/drawing/2014/main" id="{75272D25-72D2-1A5E-F6F7-9A30CE852BED}"/>
              </a:ext>
            </a:extLst>
          </p:cNvPr>
          <p:cNvSpPr/>
          <p:nvPr/>
        </p:nvSpPr>
        <p:spPr>
          <a:xfrm>
            <a:off x="1700406" y="2432119"/>
            <a:ext cx="946337" cy="561274"/>
          </a:xfrm>
          <a:prstGeom prst="homePlate">
            <a:avLst/>
          </a:prstGeom>
          <a:solidFill>
            <a:srgbClr val="A4D1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쓰기</a:t>
            </a:r>
          </a:p>
        </p:txBody>
      </p:sp>
      <p:sp>
        <p:nvSpPr>
          <p:cNvPr id="85" name="화살표: 오각형 77">
            <a:extLst>
              <a:ext uri="{FF2B5EF4-FFF2-40B4-BE49-F238E27FC236}">
                <a16:creationId xmlns:a16="http://schemas.microsoft.com/office/drawing/2014/main" id="{173D3FA2-2EE8-FED1-656B-5B54A557D985}"/>
              </a:ext>
            </a:extLst>
          </p:cNvPr>
          <p:cNvSpPr/>
          <p:nvPr/>
        </p:nvSpPr>
        <p:spPr>
          <a:xfrm>
            <a:off x="1704457" y="3159262"/>
            <a:ext cx="946337" cy="561274"/>
          </a:xfrm>
          <a:prstGeom prst="homePlate">
            <a:avLst/>
          </a:prstGeom>
          <a:solidFill>
            <a:srgbClr val="ADBD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읽기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7FA080BE-32C5-CCAC-5F80-72A66158638D}"/>
              </a:ext>
            </a:extLst>
          </p:cNvPr>
          <p:cNvSpPr txBox="1"/>
          <p:nvPr/>
        </p:nvSpPr>
        <p:spPr>
          <a:xfrm>
            <a:off x="2707914" y="3108911"/>
            <a:ext cx="4180174" cy="661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3200" b="1" dirty="0">
                <a:solidFill>
                  <a:srgbClr val="FF0000"/>
                </a:solidFill>
              </a:rPr>
              <a:t>이천사백오십칠만</a:t>
            </a:r>
          </a:p>
        </p:txBody>
      </p:sp>
      <p:cxnSp>
        <p:nvCxnSpPr>
          <p:cNvPr id="87" name="직선 연결선 86">
            <a:extLst>
              <a:ext uri="{FF2B5EF4-FFF2-40B4-BE49-F238E27FC236}">
                <a16:creationId xmlns:a16="http://schemas.microsoft.com/office/drawing/2014/main" id="{018805CF-9CCC-EF03-11BB-50C3C8A689CD}"/>
              </a:ext>
            </a:extLst>
          </p:cNvPr>
          <p:cNvCxnSpPr>
            <a:cxnSpLocks/>
          </p:cNvCxnSpPr>
          <p:nvPr/>
        </p:nvCxnSpPr>
        <p:spPr>
          <a:xfrm>
            <a:off x="2725299" y="3763688"/>
            <a:ext cx="416278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7FA080BE-32C5-CCAC-5F80-72A66158638D}"/>
              </a:ext>
            </a:extLst>
          </p:cNvPr>
          <p:cNvSpPr txBox="1"/>
          <p:nvPr/>
        </p:nvSpPr>
        <p:spPr>
          <a:xfrm>
            <a:off x="2707914" y="4559633"/>
            <a:ext cx="4180174" cy="661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ko-KR" sz="3200" b="1" dirty="0">
                <a:solidFill>
                  <a:srgbClr val="FF0000"/>
                </a:solidFill>
              </a:rPr>
              <a:t>42100000</a:t>
            </a:r>
            <a:endParaRPr lang="ko-KR" altLang="en-US" sz="3200" dirty="0"/>
          </a:p>
        </p:txBody>
      </p:sp>
      <p:cxnSp>
        <p:nvCxnSpPr>
          <p:cNvPr id="89" name="직선 연결선 88">
            <a:extLst>
              <a:ext uri="{FF2B5EF4-FFF2-40B4-BE49-F238E27FC236}">
                <a16:creationId xmlns:a16="http://schemas.microsoft.com/office/drawing/2014/main" id="{018805CF-9CCC-EF03-11BB-50C3C8A689CD}"/>
              </a:ext>
            </a:extLst>
          </p:cNvPr>
          <p:cNvCxnSpPr>
            <a:cxnSpLocks/>
          </p:cNvCxnSpPr>
          <p:nvPr/>
        </p:nvCxnSpPr>
        <p:spPr>
          <a:xfrm>
            <a:off x="2725299" y="5214410"/>
            <a:ext cx="416278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화살표: 오각형 76">
            <a:extLst>
              <a:ext uri="{FF2B5EF4-FFF2-40B4-BE49-F238E27FC236}">
                <a16:creationId xmlns:a16="http://schemas.microsoft.com/office/drawing/2014/main" id="{75272D25-72D2-1A5E-F6F7-9A30CE852BED}"/>
              </a:ext>
            </a:extLst>
          </p:cNvPr>
          <p:cNvSpPr/>
          <p:nvPr/>
        </p:nvSpPr>
        <p:spPr>
          <a:xfrm>
            <a:off x="1700406" y="4653136"/>
            <a:ext cx="946337" cy="561274"/>
          </a:xfrm>
          <a:prstGeom prst="homePlate">
            <a:avLst/>
          </a:prstGeom>
          <a:solidFill>
            <a:srgbClr val="A4D1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쓰기</a:t>
            </a:r>
          </a:p>
        </p:txBody>
      </p:sp>
      <p:sp>
        <p:nvSpPr>
          <p:cNvPr id="91" name="화살표: 오각형 77">
            <a:extLst>
              <a:ext uri="{FF2B5EF4-FFF2-40B4-BE49-F238E27FC236}">
                <a16:creationId xmlns:a16="http://schemas.microsoft.com/office/drawing/2014/main" id="{173D3FA2-2EE8-FED1-656B-5B54A557D985}"/>
              </a:ext>
            </a:extLst>
          </p:cNvPr>
          <p:cNvSpPr/>
          <p:nvPr/>
        </p:nvSpPr>
        <p:spPr>
          <a:xfrm>
            <a:off x="1704457" y="5380279"/>
            <a:ext cx="946337" cy="561274"/>
          </a:xfrm>
          <a:prstGeom prst="homePlate">
            <a:avLst/>
          </a:prstGeom>
          <a:solidFill>
            <a:srgbClr val="ADBD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읽기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7FA080BE-32C5-CCAC-5F80-72A66158638D}"/>
              </a:ext>
            </a:extLst>
          </p:cNvPr>
          <p:cNvSpPr txBox="1"/>
          <p:nvPr/>
        </p:nvSpPr>
        <p:spPr>
          <a:xfrm>
            <a:off x="2707914" y="5329928"/>
            <a:ext cx="4180174" cy="661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3200" b="1" dirty="0">
                <a:solidFill>
                  <a:srgbClr val="FF0000"/>
                </a:solidFill>
              </a:rPr>
              <a:t>사천이백십만</a:t>
            </a:r>
          </a:p>
        </p:txBody>
      </p:sp>
      <p:cxnSp>
        <p:nvCxnSpPr>
          <p:cNvPr id="93" name="직선 연결선 92">
            <a:extLst>
              <a:ext uri="{FF2B5EF4-FFF2-40B4-BE49-F238E27FC236}">
                <a16:creationId xmlns:a16="http://schemas.microsoft.com/office/drawing/2014/main" id="{018805CF-9CCC-EF03-11BB-50C3C8A689CD}"/>
              </a:ext>
            </a:extLst>
          </p:cNvPr>
          <p:cNvCxnSpPr>
            <a:cxnSpLocks/>
          </p:cNvCxnSpPr>
          <p:nvPr/>
        </p:nvCxnSpPr>
        <p:spPr>
          <a:xfrm>
            <a:off x="2725299" y="5984705"/>
            <a:ext cx="416278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9" name="그림 48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4596129" y="2462939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0" name="그림 49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4596129" y="3198552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1" name="그림 50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4596129" y="4708900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3" name="그림 52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4596129" y="5419569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62" name="사각형: 둥근 모서리 61">
            <a:hlinkClick r:id="rId17" action="ppaction://hlinksldjump"/>
            <a:extLst>
              <a:ext uri="{FF2B5EF4-FFF2-40B4-BE49-F238E27FC236}">
                <a16:creationId xmlns:a16="http://schemas.microsoft.com/office/drawing/2014/main" id="{9B618549-A4F2-489C-99AE-36F2E62840C6}"/>
              </a:ext>
            </a:extLst>
          </p:cNvPr>
          <p:cNvSpPr/>
          <p:nvPr/>
        </p:nvSpPr>
        <p:spPr>
          <a:xfrm>
            <a:off x="4546475" y="6401095"/>
            <a:ext cx="505793" cy="37963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tIns="36000" rIns="144000" bIns="1800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868686"/>
                </a:solidFill>
              </a:rPr>
              <a:t>6</a:t>
            </a:r>
            <a:endParaRPr lang="ko-KR" altLang="en-US" sz="1400" b="1" dirty="0">
              <a:solidFill>
                <a:srgbClr val="868686"/>
              </a:solidFill>
            </a:endParaRPr>
          </a:p>
        </p:txBody>
      </p:sp>
      <p:pic>
        <p:nvPicPr>
          <p:cNvPr id="6" name="그림 28">
            <a:extLst>
              <a:ext uri="{FF2B5EF4-FFF2-40B4-BE49-F238E27FC236}">
                <a16:creationId xmlns:a16="http://schemas.microsoft.com/office/drawing/2014/main" id="{93724AD5-CA3B-4531-C833-E8756AFAC33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56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6" grpId="0"/>
      <p:bldP spid="88" grpId="0"/>
      <p:bldP spid="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4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pic>
        <p:nvPicPr>
          <p:cNvPr id="9" name="그래픽 2">
            <a:extLst>
              <a:ext uri="{FF2B5EF4-FFF2-40B4-BE49-F238E27FC236}">
                <a16:creationId xmlns:a16="http://schemas.microsoft.com/office/drawing/2014/main" id="{7E172428-27A2-A578-B59C-608611BF1F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>
            <a:extLst>
              <a:ext uri="{FF2B5EF4-FFF2-40B4-BE49-F238E27FC236}">
                <a16:creationId xmlns:a16="http://schemas.microsoft.com/office/drawing/2014/main" id="{F7BD79C5-9970-D596-00CD-0D20266D1D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FF929335-02E8-DE8D-7D80-FEB652324394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43" name="사각형: 둥근 모서리 42">
              <a:hlinkClick r:id="rId6" action="ppaction://hlinksldjump"/>
              <a:extLst>
                <a:ext uri="{FF2B5EF4-FFF2-40B4-BE49-F238E27FC236}">
                  <a16:creationId xmlns:a16="http://schemas.microsoft.com/office/drawing/2014/main" id="{5077B994-6B17-67EF-8408-883C1E0427C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44" name="사각형: 둥근 모서리 43">
              <a:hlinkClick r:id="rId7" action="ppaction://hlinksldjump"/>
              <a:extLst>
                <a:ext uri="{FF2B5EF4-FFF2-40B4-BE49-F238E27FC236}">
                  <a16:creationId xmlns:a16="http://schemas.microsoft.com/office/drawing/2014/main" id="{6B42C0B2-7AE6-F1A5-4117-F66182CDA314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1" name="사각형: 둥근 모서리 50">
              <a:hlinkClick r:id="rId8" action="ppaction://hlinksldjump"/>
              <a:extLst>
                <a:ext uri="{FF2B5EF4-FFF2-40B4-BE49-F238E27FC236}">
                  <a16:creationId xmlns:a16="http://schemas.microsoft.com/office/drawing/2014/main" id="{59AD324F-81B5-D6D0-1CA9-3839C28C3122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2" name="사각형: 둥근 모서리 51">
              <a:hlinkClick r:id="rId9" action="ppaction://hlinksldjump"/>
              <a:extLst>
                <a:ext uri="{FF2B5EF4-FFF2-40B4-BE49-F238E27FC236}">
                  <a16:creationId xmlns:a16="http://schemas.microsoft.com/office/drawing/2014/main" id="{5749EDB1-5192-51C0-D1D3-5C4AADDD9CFD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3" name="사각형: 둥근 모서리 52">
              <a:hlinkClick r:id="rId10" action="ppaction://hlinksldjump"/>
              <a:extLst>
                <a:ext uri="{FF2B5EF4-FFF2-40B4-BE49-F238E27FC236}">
                  <a16:creationId xmlns:a16="http://schemas.microsoft.com/office/drawing/2014/main" id="{24CDDA11-548A-B13E-786D-1C3B6E1933F5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4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54" name="사각형: 둥근 모서리 53">
              <a:hlinkClick r:id="rId11" action="ppaction://hlinksldjump"/>
              <a:extLst>
                <a:ext uri="{FF2B5EF4-FFF2-40B4-BE49-F238E27FC236}">
                  <a16:creationId xmlns:a16="http://schemas.microsoft.com/office/drawing/2014/main" id="{9CB81E93-9CB5-74AC-4D27-1D47D7C0155E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55" name="사각형: 둥근 모서리 54">
              <a:hlinkClick r:id="rId12" action="ppaction://hlinksldjump"/>
              <a:extLst>
                <a:ext uri="{FF2B5EF4-FFF2-40B4-BE49-F238E27FC236}">
                  <a16:creationId xmlns:a16="http://schemas.microsoft.com/office/drawing/2014/main" id="{F588CE73-6B5C-8D08-E133-FB45FF333C12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6" name="사각형: 둥근 모서리 55">
              <a:hlinkClick r:id="" action="ppaction://noaction"/>
              <a:extLst>
                <a:ext uri="{FF2B5EF4-FFF2-40B4-BE49-F238E27FC236}">
                  <a16:creationId xmlns:a16="http://schemas.microsoft.com/office/drawing/2014/main" id="{857BF377-BD46-0244-2CB5-E5ECFA7FF916}"/>
                </a:ext>
              </a:extLst>
            </p:cNvPr>
            <p:cNvSpPr/>
            <p:nvPr/>
          </p:nvSpPr>
          <p:spPr>
            <a:xfrm>
              <a:off x="4599077" y="6401095"/>
              <a:ext cx="400588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7" name="사각형: 둥근 모서리 56">
              <a:hlinkClick r:id="rId13" action="ppaction://hlinksldjump"/>
              <a:extLst>
                <a:ext uri="{FF2B5EF4-FFF2-40B4-BE49-F238E27FC236}">
                  <a16:creationId xmlns:a16="http://schemas.microsoft.com/office/drawing/2014/main" id="{6DD7DD7C-7C3F-0D57-9FB4-041E02F05574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6" name="그룹 5">
            <a:extLst>
              <a:ext uri="{FF2B5EF4-FFF2-40B4-BE49-F238E27FC236}">
                <a16:creationId xmlns:a16="http://schemas.microsoft.com/office/drawing/2014/main" id="{1249F2F9-EC99-2AD3-27FF-90C07B4D7C3A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1" name="그룹 10">
              <a:extLst>
                <a:ext uri="{FF2B5EF4-FFF2-40B4-BE49-F238E27FC236}">
                  <a16:creationId xmlns:a16="http://schemas.microsoft.com/office/drawing/2014/main" id="{5269559D-F098-78D1-38EF-55E440C4AE24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17" name="그래픽 57">
                <a:extLst>
                  <a:ext uri="{FF2B5EF4-FFF2-40B4-BE49-F238E27FC236}">
                    <a16:creationId xmlns:a16="http://schemas.microsoft.com/office/drawing/2014/main" id="{155736F4-6C48-4126-A1AE-5AFDFC687A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25D7F26-496E-68F8-0202-FAEBD56402C3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0C5346CF-953C-3D34-C156-E52A080CFEEB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5" name="그래픽 60">
                <a:extLst>
                  <a:ext uri="{FF2B5EF4-FFF2-40B4-BE49-F238E27FC236}">
                    <a16:creationId xmlns:a16="http://schemas.microsoft.com/office/drawing/2014/main" id="{46A47281-BAFF-0E84-66CB-3EF1858214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4BD074A-3FA2-14A7-27CA-3A261895096B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95" name="TextBox 94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   안에 알맞은 수를 써넣으세요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6" name="사각형: 둥근 모서리 20">
            <a:extLst>
              <a:ext uri="{FF2B5EF4-FFF2-40B4-BE49-F238E27FC236}">
                <a16:creationId xmlns:a16="http://schemas.microsoft.com/office/drawing/2014/main" id="{C76374C8-86C1-2ACF-A456-6567499B13EF}"/>
              </a:ext>
            </a:extLst>
          </p:cNvPr>
          <p:cNvSpPr/>
          <p:nvPr/>
        </p:nvSpPr>
        <p:spPr>
          <a:xfrm>
            <a:off x="1137706" y="1168905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930697" y="1881640"/>
            <a:ext cx="3176735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(1)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1549464" y="1888499"/>
            <a:ext cx="872300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10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만이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12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개인 수는             입니다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.</a:t>
            </a:r>
          </a:p>
        </p:txBody>
      </p:sp>
      <p:sp>
        <p:nvSpPr>
          <p:cNvPr id="99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5447928" y="1923763"/>
            <a:ext cx="1621276" cy="64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100" name="그림 99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6012687" y="1995217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01" name="TextBox 100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5447929" y="1926710"/>
            <a:ext cx="16212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</a:rPr>
              <a:t>1200000</a:t>
            </a:r>
            <a:endParaRPr lang="ko-KR" altLang="en-US" sz="3200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930697" y="2882893"/>
            <a:ext cx="317673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(2)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1549464" y="2889752"/>
            <a:ext cx="872300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100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만이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25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개인 수는              입니다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.</a:t>
            </a:r>
          </a:p>
        </p:txBody>
      </p:sp>
      <p:sp>
        <p:nvSpPr>
          <p:cNvPr id="104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5663952" y="2886943"/>
            <a:ext cx="1872208" cy="64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105" name="그림 104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6354177" y="2958397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06" name="TextBox 105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5663952" y="2889890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</a:rPr>
              <a:t>25000000</a:t>
            </a:r>
            <a:endParaRPr lang="ko-KR" altLang="en-US" sz="3200" dirty="0"/>
          </a:p>
        </p:txBody>
      </p:sp>
      <p:sp>
        <p:nvSpPr>
          <p:cNvPr id="45" name="사각형: 둥근 모서리 44">
            <a:hlinkClick r:id="rId17" action="ppaction://hlinksldjump"/>
            <a:extLst>
              <a:ext uri="{FF2B5EF4-FFF2-40B4-BE49-F238E27FC236}">
                <a16:creationId xmlns:a16="http://schemas.microsoft.com/office/drawing/2014/main" id="{F0CF1623-A515-4B59-9A9B-0084560BC04B}"/>
              </a:ext>
            </a:extLst>
          </p:cNvPr>
          <p:cNvSpPr/>
          <p:nvPr/>
        </p:nvSpPr>
        <p:spPr>
          <a:xfrm>
            <a:off x="4546475" y="6401095"/>
            <a:ext cx="505793" cy="37963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tIns="36000" rIns="144000" bIns="1800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868686"/>
                </a:solidFill>
              </a:rPr>
              <a:t>6</a:t>
            </a:r>
            <a:endParaRPr lang="ko-KR" altLang="en-US" sz="1400" b="1" dirty="0">
              <a:solidFill>
                <a:srgbClr val="868686"/>
              </a:solidFill>
            </a:endParaRPr>
          </a:p>
        </p:txBody>
      </p:sp>
      <p:pic>
        <p:nvPicPr>
          <p:cNvPr id="2" name="그림 28">
            <a:extLst>
              <a:ext uri="{FF2B5EF4-FFF2-40B4-BE49-F238E27FC236}">
                <a16:creationId xmlns:a16="http://schemas.microsoft.com/office/drawing/2014/main" id="{F8CAA559-5CA3-73BB-E7F7-D7718ACB0699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00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  <p:bldP spid="10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dirty="0"/>
              <a:t>밑줄 친 숫자 </a:t>
            </a:r>
            <a:r>
              <a:rPr lang="en-US" altLang="ko-KR" sz="3600" b="1" dirty="0"/>
              <a:t>5</a:t>
            </a:r>
            <a:r>
              <a:rPr lang="ko-KR" altLang="en-US" sz="3600" b="1" dirty="0"/>
              <a:t>가 나타내는 값이 가장 작은 수를 찾아 기호를 써 보세요</a:t>
            </a:r>
            <a:r>
              <a:rPr lang="en-US" altLang="ko-KR" sz="3600" b="1" dirty="0"/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5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pic>
        <p:nvPicPr>
          <p:cNvPr id="14" name="그래픽 2">
            <a:extLst>
              <a:ext uri="{FF2B5EF4-FFF2-40B4-BE49-F238E27FC236}">
                <a16:creationId xmlns:a16="http://schemas.microsoft.com/office/drawing/2014/main" id="{06FC008E-7115-1BF9-AF82-B08BADE19C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8" name="그래픽 4">
            <a:extLst>
              <a:ext uri="{FF2B5EF4-FFF2-40B4-BE49-F238E27FC236}">
                <a16:creationId xmlns:a16="http://schemas.microsoft.com/office/drawing/2014/main" id="{DB7783EF-1DC3-3BB6-0CA1-ADA78E31DB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6" name="그룹 35">
            <a:extLst>
              <a:ext uri="{FF2B5EF4-FFF2-40B4-BE49-F238E27FC236}">
                <a16:creationId xmlns:a16="http://schemas.microsoft.com/office/drawing/2014/main" id="{FCB05E9B-94F3-0D29-CEF3-E9C7484ABC8E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7" name="그룹 36">
              <a:extLst>
                <a:ext uri="{FF2B5EF4-FFF2-40B4-BE49-F238E27FC236}">
                  <a16:creationId xmlns:a16="http://schemas.microsoft.com/office/drawing/2014/main" id="{AFA6EDC9-782A-45BB-DCD3-D6531EFD6CBF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1140C087-888D-6B89-24EE-F261BB5020BD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D41DE339-E50C-E8A9-856C-52B2FAC44FAE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106AB2B9-BD1C-15A2-F5F3-B634DEA307ED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8" name="그림 37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99D2E88-F671-DA9F-BBBA-4008FFA7B16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6" name="그림 4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ED5745CE-DB51-1E2F-EBCD-1E83483EF0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50" name="그룹 49">
            <a:extLst>
              <a:ext uri="{FF2B5EF4-FFF2-40B4-BE49-F238E27FC236}">
                <a16:creationId xmlns:a16="http://schemas.microsoft.com/office/drawing/2014/main" id="{44084AFD-899B-2399-C4F5-CA1207CD21C9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51" name="사각형: 둥근 모서리 50">
              <a:hlinkClick r:id="rId6" action="ppaction://hlinksldjump"/>
              <a:extLst>
                <a:ext uri="{FF2B5EF4-FFF2-40B4-BE49-F238E27FC236}">
                  <a16:creationId xmlns:a16="http://schemas.microsoft.com/office/drawing/2014/main" id="{EFABABE7-1098-FF45-ABB4-A65E4A211140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7" name="사각형: 둥근 모서리 56">
              <a:hlinkClick r:id="rId7" action="ppaction://hlinksldjump"/>
              <a:extLst>
                <a:ext uri="{FF2B5EF4-FFF2-40B4-BE49-F238E27FC236}">
                  <a16:creationId xmlns:a16="http://schemas.microsoft.com/office/drawing/2014/main" id="{69D77862-6587-11EE-D229-E18895CED55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8" name="사각형: 둥근 모서리 57">
              <a:hlinkClick r:id="rId8" action="ppaction://hlinksldjump"/>
              <a:extLst>
                <a:ext uri="{FF2B5EF4-FFF2-40B4-BE49-F238E27FC236}">
                  <a16:creationId xmlns:a16="http://schemas.microsoft.com/office/drawing/2014/main" id="{FE7AE15E-D47B-C23B-5255-25D143496A52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9" name="사각형: 둥근 모서리 58">
              <a:hlinkClick r:id="rId9" action="ppaction://hlinksldjump"/>
              <a:extLst>
                <a:ext uri="{FF2B5EF4-FFF2-40B4-BE49-F238E27FC236}">
                  <a16:creationId xmlns:a16="http://schemas.microsoft.com/office/drawing/2014/main" id="{4A72314A-33DB-18AB-2C91-29AEB07C852F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0" name="사각형: 둥근 모서리 59">
              <a:hlinkClick r:id="rId10" action="ppaction://hlinksldjump"/>
              <a:extLst>
                <a:ext uri="{FF2B5EF4-FFF2-40B4-BE49-F238E27FC236}">
                  <a16:creationId xmlns:a16="http://schemas.microsoft.com/office/drawing/2014/main" id="{C26B3CE0-6909-2962-951B-53525AD4ECB5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1" name="사각형: 둥근 모서리 60">
              <a:hlinkClick r:id="rId11" action="ppaction://hlinksldjump"/>
              <a:extLst>
                <a:ext uri="{FF2B5EF4-FFF2-40B4-BE49-F238E27FC236}">
                  <a16:creationId xmlns:a16="http://schemas.microsoft.com/office/drawing/2014/main" id="{CDBAD1CD-871A-8D09-5ECD-53C9C61ABF4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62" name="사각형: 둥근 모서리 61">
              <a:hlinkClick r:id="rId12" action="ppaction://hlinksldjump"/>
              <a:extLst>
                <a:ext uri="{FF2B5EF4-FFF2-40B4-BE49-F238E27FC236}">
                  <a16:creationId xmlns:a16="http://schemas.microsoft.com/office/drawing/2014/main" id="{05750F8A-BD65-5AA4-4D70-4A0AA550DA7E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5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4" name="사각형: 둥근 모서리 63">
              <a:hlinkClick r:id="rId13" action="ppaction://hlinksldjump"/>
              <a:extLst>
                <a:ext uri="{FF2B5EF4-FFF2-40B4-BE49-F238E27FC236}">
                  <a16:creationId xmlns:a16="http://schemas.microsoft.com/office/drawing/2014/main" id="{9096120A-3378-8495-EF00-157E3653D603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9" name="그룹 8">
            <a:extLst>
              <a:ext uri="{FF2B5EF4-FFF2-40B4-BE49-F238E27FC236}">
                <a16:creationId xmlns:a16="http://schemas.microsoft.com/office/drawing/2014/main" id="{4792C133-9125-6F7A-25AA-C74A30877C5A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58E99FFD-CF25-A6FB-5919-E2715227C31D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3" name="그래픽 57">
                <a:extLst>
                  <a:ext uri="{FF2B5EF4-FFF2-40B4-BE49-F238E27FC236}">
                    <a16:creationId xmlns:a16="http://schemas.microsoft.com/office/drawing/2014/main" id="{88AC1C82-EEBC-B447-B0FF-43906DC52E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8AAC710-EB5F-B1DE-B30A-AE17B46E0EF7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0" name="그룹 19">
              <a:extLst>
                <a:ext uri="{FF2B5EF4-FFF2-40B4-BE49-F238E27FC236}">
                  <a16:creationId xmlns:a16="http://schemas.microsoft.com/office/drawing/2014/main" id="{A9157BB9-084C-3969-E711-F4306D8D911F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21" name="그래픽 60">
                <a:extLst>
                  <a:ext uri="{FF2B5EF4-FFF2-40B4-BE49-F238E27FC236}">
                    <a16:creationId xmlns:a16="http://schemas.microsoft.com/office/drawing/2014/main" id="{8B7DF9E2-44D9-369B-4AFD-D4695FB7B0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1989688-E57B-63CD-EA72-D6AE8B9BDCDD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42" name="사각형: 둥근 모서리 3">
            <a:extLst>
              <a:ext uri="{FF2B5EF4-FFF2-40B4-BE49-F238E27FC236}">
                <a16:creationId xmlns:a16="http://schemas.microsoft.com/office/drawing/2014/main" id="{6463DE89-8CCE-AE2F-D00E-539D7F17DDC4}"/>
              </a:ext>
            </a:extLst>
          </p:cNvPr>
          <p:cNvSpPr/>
          <p:nvPr/>
        </p:nvSpPr>
        <p:spPr>
          <a:xfrm>
            <a:off x="2617083" y="2334557"/>
            <a:ext cx="7174798" cy="1473561"/>
          </a:xfrm>
          <a:prstGeom prst="roundRect">
            <a:avLst>
              <a:gd name="adj" fmla="val 12332"/>
            </a:avLst>
          </a:prstGeom>
          <a:solidFill>
            <a:srgbClr val="FFFFFF"/>
          </a:solidFill>
          <a:ln w="28575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endParaRPr lang="ko-KR" altLang="en-US" b="1" spc="-3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3056557" y="2543022"/>
            <a:ext cx="650818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㉠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36150000		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㉡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25100000</a:t>
            </a:r>
          </a:p>
          <a:p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㉢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5120000		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㉣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530000</a:t>
            </a:r>
          </a:p>
        </p:txBody>
      </p:sp>
      <p:cxnSp>
        <p:nvCxnSpPr>
          <p:cNvPr id="92" name="직선 연결선 91"/>
          <p:cNvCxnSpPr/>
          <p:nvPr/>
        </p:nvCxnSpPr>
        <p:spPr>
          <a:xfrm>
            <a:off x="4401537" y="3020324"/>
            <a:ext cx="252896" cy="0"/>
          </a:xfrm>
          <a:prstGeom prst="line">
            <a:avLst/>
          </a:prstGeom>
          <a:ln w="28575">
            <a:solidFill>
              <a:srgbClr val="E62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3699928" y="3503858"/>
            <a:ext cx="252896" cy="0"/>
          </a:xfrm>
          <a:prstGeom prst="line">
            <a:avLst/>
          </a:prstGeom>
          <a:ln w="28575">
            <a:solidFill>
              <a:srgbClr val="E62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직선 연결선 93"/>
          <p:cNvCxnSpPr/>
          <p:nvPr/>
        </p:nvCxnSpPr>
        <p:spPr>
          <a:xfrm>
            <a:off x="7591542" y="3020324"/>
            <a:ext cx="252896" cy="0"/>
          </a:xfrm>
          <a:prstGeom prst="line">
            <a:avLst/>
          </a:prstGeom>
          <a:ln w="28575">
            <a:solidFill>
              <a:srgbClr val="E62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직선 연결선 94"/>
          <p:cNvCxnSpPr/>
          <p:nvPr/>
        </p:nvCxnSpPr>
        <p:spPr>
          <a:xfrm>
            <a:off x="7363422" y="3503858"/>
            <a:ext cx="252896" cy="0"/>
          </a:xfrm>
          <a:prstGeom prst="line">
            <a:avLst/>
          </a:prstGeom>
          <a:ln w="28575">
            <a:solidFill>
              <a:srgbClr val="E62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직사각형 96"/>
          <p:cNvSpPr/>
          <p:nvPr/>
        </p:nvSpPr>
        <p:spPr>
          <a:xfrm>
            <a:off x="7211991" y="3934797"/>
            <a:ext cx="40129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600" b="1" dirty="0"/>
              <a:t>(                      )</a:t>
            </a:r>
            <a:endParaRPr lang="ko-KR" altLang="en-US" sz="3600" dirty="0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8692121" y="4012648"/>
            <a:ext cx="1310548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㉠</a:t>
            </a:r>
          </a:p>
        </p:txBody>
      </p:sp>
      <p:sp>
        <p:nvSpPr>
          <p:cNvPr id="39" name="사각형: 둥근 모서리 38">
            <a:hlinkClick r:id="rId16" action="ppaction://hlinksldjump"/>
            <a:extLst>
              <a:ext uri="{FF2B5EF4-FFF2-40B4-BE49-F238E27FC236}">
                <a16:creationId xmlns:a16="http://schemas.microsoft.com/office/drawing/2014/main" id="{84D7A750-8E5C-4CDC-9B02-75F1B52C5580}"/>
              </a:ext>
            </a:extLst>
          </p:cNvPr>
          <p:cNvSpPr/>
          <p:nvPr/>
        </p:nvSpPr>
        <p:spPr>
          <a:xfrm>
            <a:off x="4546475" y="6401095"/>
            <a:ext cx="505793" cy="37963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tIns="36000" rIns="144000" bIns="1800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868686"/>
                </a:solidFill>
              </a:rPr>
              <a:t>6</a:t>
            </a:r>
            <a:endParaRPr lang="ko-KR" altLang="en-US" sz="1400" b="1" dirty="0">
              <a:solidFill>
                <a:srgbClr val="868686"/>
              </a:solidFill>
            </a:endParaRPr>
          </a:p>
        </p:txBody>
      </p:sp>
      <p:pic>
        <p:nvPicPr>
          <p:cNvPr id="41" name="그림 40">
            <a:extLst>
              <a:ext uri="{FF2B5EF4-FFF2-40B4-BE49-F238E27FC236}">
                <a16:creationId xmlns:a16="http://schemas.microsoft.com/office/drawing/2014/main" id="{AB70D8A6-EF1C-4E8F-B361-144EF0F11A47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9134875" y="4064485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" name="그림 28">
            <a:extLst>
              <a:ext uri="{FF2B5EF4-FFF2-40B4-BE49-F238E27FC236}">
                <a16:creationId xmlns:a16="http://schemas.microsoft.com/office/drawing/2014/main" id="{E6D081B5-1922-5B58-CA8C-D34C3EEF5D6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90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60965"/>
            <a:ext cx="10714626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altLang="ko-KR" sz="3600" b="1" dirty="0"/>
              <a:t>8</a:t>
            </a:r>
            <a:r>
              <a:rPr lang="ko-KR" altLang="en-US" sz="3600" b="1" dirty="0"/>
              <a:t>장의 수 카드를 한 번씩만 사용하여 여덟 자리 수를 만들고 읽어 보세요</a:t>
            </a:r>
            <a:r>
              <a:rPr lang="en-US" altLang="ko-KR" sz="3600" b="1" dirty="0"/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6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pic>
        <p:nvPicPr>
          <p:cNvPr id="14" name="그래픽 2">
            <a:extLst>
              <a:ext uri="{FF2B5EF4-FFF2-40B4-BE49-F238E27FC236}">
                <a16:creationId xmlns:a16="http://schemas.microsoft.com/office/drawing/2014/main" id="{06FC008E-7115-1BF9-AF82-B08BADE19C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8" name="그래픽 4">
            <a:extLst>
              <a:ext uri="{FF2B5EF4-FFF2-40B4-BE49-F238E27FC236}">
                <a16:creationId xmlns:a16="http://schemas.microsoft.com/office/drawing/2014/main" id="{DB7783EF-1DC3-3BB6-0CA1-ADA78E31DB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6" name="그룹 35">
            <a:extLst>
              <a:ext uri="{FF2B5EF4-FFF2-40B4-BE49-F238E27FC236}">
                <a16:creationId xmlns:a16="http://schemas.microsoft.com/office/drawing/2014/main" id="{FCB05E9B-94F3-0D29-CEF3-E9C7484ABC8E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7" name="그룹 36">
              <a:extLst>
                <a:ext uri="{FF2B5EF4-FFF2-40B4-BE49-F238E27FC236}">
                  <a16:creationId xmlns:a16="http://schemas.microsoft.com/office/drawing/2014/main" id="{AFA6EDC9-782A-45BB-DCD3-D6531EFD6CBF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1140C087-888D-6B89-24EE-F261BB5020BD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D41DE339-E50C-E8A9-856C-52B2FAC44FAE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106AB2B9-BD1C-15A2-F5F3-B634DEA307ED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8" name="그림 37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99D2E88-F671-DA9F-BBBA-4008FFA7B16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6" name="그림 4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ED5745CE-DB51-1E2F-EBCD-1E83483EF0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9" name="그룹 8">
            <a:extLst>
              <a:ext uri="{FF2B5EF4-FFF2-40B4-BE49-F238E27FC236}">
                <a16:creationId xmlns:a16="http://schemas.microsoft.com/office/drawing/2014/main" id="{4792C133-9125-6F7A-25AA-C74A30877C5A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58E99FFD-CF25-A6FB-5919-E2715227C31D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3" name="그래픽 57">
                <a:extLst>
                  <a:ext uri="{FF2B5EF4-FFF2-40B4-BE49-F238E27FC236}">
                    <a16:creationId xmlns:a16="http://schemas.microsoft.com/office/drawing/2014/main" id="{88AC1C82-EEBC-B447-B0FF-43906DC52E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8AAC710-EB5F-B1DE-B30A-AE17B46E0EF7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0" name="그룹 19">
              <a:extLst>
                <a:ext uri="{FF2B5EF4-FFF2-40B4-BE49-F238E27FC236}">
                  <a16:creationId xmlns:a16="http://schemas.microsoft.com/office/drawing/2014/main" id="{A9157BB9-084C-3969-E711-F4306D8D911F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21" name="그래픽 60">
                <a:extLst>
                  <a:ext uri="{FF2B5EF4-FFF2-40B4-BE49-F238E27FC236}">
                    <a16:creationId xmlns:a16="http://schemas.microsoft.com/office/drawing/2014/main" id="{8B7DF9E2-44D9-369B-4AFD-D4695FB7B0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1989688-E57B-63CD-EA72-D6AE8B9BDCDD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pSp>
        <p:nvGrpSpPr>
          <p:cNvPr id="4" name="그룹 3"/>
          <p:cNvGrpSpPr/>
          <p:nvPr/>
        </p:nvGrpSpPr>
        <p:grpSpPr>
          <a:xfrm>
            <a:off x="2716398" y="2420888"/>
            <a:ext cx="6928839" cy="838200"/>
            <a:chOff x="957335" y="4315919"/>
            <a:chExt cx="6928839" cy="838200"/>
          </a:xfrm>
        </p:grpSpPr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7335" y="4315919"/>
              <a:ext cx="3352800" cy="838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5" name="Picture 3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2424" y="4325444"/>
              <a:ext cx="3333750" cy="828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cxnSp>
        <p:nvCxnSpPr>
          <p:cNvPr id="45" name="직선 연결선 44">
            <a:extLst>
              <a:ext uri="{FF2B5EF4-FFF2-40B4-BE49-F238E27FC236}">
                <a16:creationId xmlns:a16="http://schemas.microsoft.com/office/drawing/2014/main" id="{018805CF-9CCC-EF03-11BB-50C3C8A689CD}"/>
              </a:ext>
            </a:extLst>
          </p:cNvPr>
          <p:cNvCxnSpPr>
            <a:cxnSpLocks/>
          </p:cNvCxnSpPr>
          <p:nvPr/>
        </p:nvCxnSpPr>
        <p:spPr>
          <a:xfrm>
            <a:off x="5248684" y="4107038"/>
            <a:ext cx="576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화살표: 오각형 76">
            <a:extLst>
              <a:ext uri="{FF2B5EF4-FFF2-40B4-BE49-F238E27FC236}">
                <a16:creationId xmlns:a16="http://schemas.microsoft.com/office/drawing/2014/main" id="{75272D25-72D2-1A5E-F6F7-9A30CE852BED}"/>
              </a:ext>
            </a:extLst>
          </p:cNvPr>
          <p:cNvSpPr/>
          <p:nvPr/>
        </p:nvSpPr>
        <p:spPr>
          <a:xfrm>
            <a:off x="4223792" y="3545764"/>
            <a:ext cx="946337" cy="561274"/>
          </a:xfrm>
          <a:prstGeom prst="homePlate">
            <a:avLst/>
          </a:prstGeom>
          <a:solidFill>
            <a:srgbClr val="A4D1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쓰기</a:t>
            </a:r>
          </a:p>
        </p:txBody>
      </p:sp>
      <p:sp>
        <p:nvSpPr>
          <p:cNvPr id="53" name="화살표: 오각형 77">
            <a:extLst>
              <a:ext uri="{FF2B5EF4-FFF2-40B4-BE49-F238E27FC236}">
                <a16:creationId xmlns:a16="http://schemas.microsoft.com/office/drawing/2014/main" id="{173D3FA2-2EE8-FED1-656B-5B54A557D985}"/>
              </a:ext>
            </a:extLst>
          </p:cNvPr>
          <p:cNvSpPr/>
          <p:nvPr/>
        </p:nvSpPr>
        <p:spPr>
          <a:xfrm>
            <a:off x="4227843" y="4272907"/>
            <a:ext cx="946337" cy="561274"/>
          </a:xfrm>
          <a:prstGeom prst="homePlate">
            <a:avLst/>
          </a:prstGeom>
          <a:solidFill>
            <a:srgbClr val="ADBD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읽기</a:t>
            </a:r>
          </a:p>
        </p:txBody>
      </p:sp>
      <p:cxnSp>
        <p:nvCxnSpPr>
          <p:cNvPr id="55" name="직선 연결선 54">
            <a:extLst>
              <a:ext uri="{FF2B5EF4-FFF2-40B4-BE49-F238E27FC236}">
                <a16:creationId xmlns:a16="http://schemas.microsoft.com/office/drawing/2014/main" id="{018805CF-9CCC-EF03-11BB-50C3C8A689CD}"/>
              </a:ext>
            </a:extLst>
          </p:cNvPr>
          <p:cNvCxnSpPr>
            <a:cxnSpLocks/>
          </p:cNvCxnSpPr>
          <p:nvPr/>
        </p:nvCxnSpPr>
        <p:spPr>
          <a:xfrm>
            <a:off x="5248684" y="4877333"/>
            <a:ext cx="576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7" name="그림 66">
            <a:extLst>
              <a:ext uri="{FF2B5EF4-FFF2-40B4-BE49-F238E27FC236}">
                <a16:creationId xmlns:a16="http://schemas.microsoft.com/office/drawing/2014/main" id="{4AE55ABB-80CF-4B7E-8146-3E3E7854F36A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925656" y="3605483"/>
            <a:ext cx="450134" cy="4418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68" name="그림 67">
            <a:extLst>
              <a:ext uri="{FF2B5EF4-FFF2-40B4-BE49-F238E27FC236}">
                <a16:creationId xmlns:a16="http://schemas.microsoft.com/office/drawing/2014/main" id="{4AE55ABB-80CF-4B7E-8146-3E3E7854F36A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925656" y="4361676"/>
            <a:ext cx="450134" cy="4418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69" name="그룹 68">
            <a:extLst>
              <a:ext uri="{FF2B5EF4-FFF2-40B4-BE49-F238E27FC236}">
                <a16:creationId xmlns:a16="http://schemas.microsoft.com/office/drawing/2014/main" id="{5FC497D7-CC64-E1DC-6C71-B268DBEC3974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70" name="사각형: 둥근 모서리 46">
              <a:hlinkClick r:id="rId11" action="ppaction://hlinksldjump"/>
              <a:extLst>
                <a:ext uri="{FF2B5EF4-FFF2-40B4-BE49-F238E27FC236}">
                  <a16:creationId xmlns:a16="http://schemas.microsoft.com/office/drawing/2014/main" id="{A2676485-BDB0-4ACE-1CC3-DF0910233CC1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71" name="사각형: 둥근 모서리 47">
              <a:hlinkClick r:id="rId12" action="ppaction://hlinksldjump"/>
              <a:extLst>
                <a:ext uri="{FF2B5EF4-FFF2-40B4-BE49-F238E27FC236}">
                  <a16:creationId xmlns:a16="http://schemas.microsoft.com/office/drawing/2014/main" id="{4ADEEE34-99FA-666E-1D70-C1C8BD35325C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2" name="사각형: 둥근 모서리 48">
              <a:hlinkClick r:id="rId13" action="ppaction://hlinksldjump"/>
              <a:extLst>
                <a:ext uri="{FF2B5EF4-FFF2-40B4-BE49-F238E27FC236}">
                  <a16:creationId xmlns:a16="http://schemas.microsoft.com/office/drawing/2014/main" id="{4CB4E4FD-78C5-C673-75B2-C6046A3E8E73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3" name="사각형: 둥근 모서리 49">
              <a:hlinkClick r:id="rId14" action="ppaction://hlinksldjump"/>
              <a:extLst>
                <a:ext uri="{FF2B5EF4-FFF2-40B4-BE49-F238E27FC236}">
                  <a16:creationId xmlns:a16="http://schemas.microsoft.com/office/drawing/2014/main" id="{9158B5CB-FBAD-7280-ED40-F218F6CC9CDC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4" name="사각형: 둥근 모서리 50">
              <a:hlinkClick r:id="rId15" action="ppaction://hlinksldjump"/>
              <a:extLst>
                <a:ext uri="{FF2B5EF4-FFF2-40B4-BE49-F238E27FC236}">
                  <a16:creationId xmlns:a16="http://schemas.microsoft.com/office/drawing/2014/main" id="{28C1D6E2-D6B0-DC8D-362C-7674814528FB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5" name="사각형: 둥근 모서리 56">
              <a:hlinkClick r:id="rId16" action="ppaction://hlinksldjump"/>
              <a:extLst>
                <a:ext uri="{FF2B5EF4-FFF2-40B4-BE49-F238E27FC236}">
                  <a16:creationId xmlns:a16="http://schemas.microsoft.com/office/drawing/2014/main" id="{4FC9059C-A393-821C-E133-48F6E7AEE7E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6" name="사각형: 둥근 모서리 57">
              <a:hlinkClick r:id="rId17" action="ppaction://hlinksldjump"/>
              <a:extLst>
                <a:ext uri="{FF2B5EF4-FFF2-40B4-BE49-F238E27FC236}">
                  <a16:creationId xmlns:a16="http://schemas.microsoft.com/office/drawing/2014/main" id="{676EA10B-BDDF-ADE4-5EA7-075C7973706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7" name="사각형: 둥근 모서리 58">
              <a:hlinkClick r:id="rId18" action="ppaction://hlinksldjump"/>
              <a:extLst>
                <a:ext uri="{FF2B5EF4-FFF2-40B4-BE49-F238E27FC236}">
                  <a16:creationId xmlns:a16="http://schemas.microsoft.com/office/drawing/2014/main" id="{3D039FE6-3513-CF68-30ED-1216A208AE1A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6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8" name="사각형: 둥근 모서리 59">
              <a:hlinkClick r:id="rId19" action="ppaction://hlinksldjump"/>
              <a:extLst>
                <a:ext uri="{FF2B5EF4-FFF2-40B4-BE49-F238E27FC236}">
                  <a16:creationId xmlns:a16="http://schemas.microsoft.com/office/drawing/2014/main" id="{560ADF97-605A-EA84-38F7-2F7CE43A5F48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42" name="그림 41">
            <a:extLst>
              <a:ext uri="{FF2B5EF4-FFF2-40B4-BE49-F238E27FC236}">
                <a16:creationId xmlns:a16="http://schemas.microsoft.com/office/drawing/2014/main" id="{EA42E798-8914-4C5B-A969-6E4E44A0F9C5}"/>
              </a:ext>
            </a:extLst>
          </p:cNvPr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1078938" y="755706"/>
            <a:ext cx="895523" cy="297030"/>
          </a:xfrm>
          <a:prstGeom prst="rect">
            <a:avLst/>
          </a:prstGeom>
        </p:spPr>
      </p:pic>
      <p:grpSp>
        <p:nvGrpSpPr>
          <p:cNvPr id="5" name="그룹 4">
            <a:extLst>
              <a:ext uri="{FF2B5EF4-FFF2-40B4-BE49-F238E27FC236}">
                <a16:creationId xmlns:a16="http://schemas.microsoft.com/office/drawing/2014/main" id="{A11734EB-B50A-48B9-990C-E153D7837B59}"/>
              </a:ext>
            </a:extLst>
          </p:cNvPr>
          <p:cNvGrpSpPr/>
          <p:nvPr/>
        </p:nvGrpSpPr>
        <p:grpSpPr>
          <a:xfrm>
            <a:off x="5231299" y="3452261"/>
            <a:ext cx="5473989" cy="661976"/>
            <a:chOff x="5231299" y="3452261"/>
            <a:chExt cx="5473989" cy="661976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FA080BE-32C5-CCAC-5F80-72A66158638D}"/>
                </a:ext>
              </a:extLst>
            </p:cNvPr>
            <p:cNvSpPr txBox="1"/>
            <p:nvPr/>
          </p:nvSpPr>
          <p:spPr>
            <a:xfrm>
              <a:off x="5231299" y="3452261"/>
              <a:ext cx="5473989" cy="661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en-US" altLang="ko-KR" sz="3200" b="1" dirty="0">
                  <a:solidFill>
                    <a:srgbClr val="FF0000"/>
                  </a:solidFill>
                </a:rPr>
                <a:t>21058796</a:t>
              </a:r>
              <a:endParaRPr lang="ko-KR" altLang="en-US" sz="3200" dirty="0"/>
            </a:p>
          </p:txBody>
        </p:sp>
        <p:sp>
          <p:nvSpPr>
            <p:cNvPr id="43" name="타원 42">
              <a:extLst>
                <a:ext uri="{FF2B5EF4-FFF2-40B4-BE49-F238E27FC236}">
                  <a16:creationId xmlns:a16="http://schemas.microsoft.com/office/drawing/2014/main" id="{794AC0AD-6826-49A5-8EF5-6CD7FC348E3B}"/>
                </a:ext>
              </a:extLst>
            </p:cNvPr>
            <p:cNvSpPr/>
            <p:nvPr/>
          </p:nvSpPr>
          <p:spPr>
            <a:xfrm>
              <a:off x="6456040" y="3580460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</p:grpSp>
      <p:grpSp>
        <p:nvGrpSpPr>
          <p:cNvPr id="6" name="그룹 5">
            <a:extLst>
              <a:ext uri="{FF2B5EF4-FFF2-40B4-BE49-F238E27FC236}">
                <a16:creationId xmlns:a16="http://schemas.microsoft.com/office/drawing/2014/main" id="{13B95560-1EDA-4786-B212-3BB8C08C081B}"/>
              </a:ext>
            </a:extLst>
          </p:cNvPr>
          <p:cNvGrpSpPr/>
          <p:nvPr/>
        </p:nvGrpSpPr>
        <p:grpSpPr>
          <a:xfrm>
            <a:off x="5340784" y="4222556"/>
            <a:ext cx="5833912" cy="732508"/>
            <a:chOff x="5340784" y="4222556"/>
            <a:chExt cx="5833912" cy="732508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7FA080BE-32C5-CCAC-5F80-72A66158638D}"/>
                </a:ext>
              </a:extLst>
            </p:cNvPr>
            <p:cNvSpPr txBox="1"/>
            <p:nvPr/>
          </p:nvSpPr>
          <p:spPr>
            <a:xfrm>
              <a:off x="5663952" y="4222556"/>
              <a:ext cx="5510744" cy="732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ko-KR" altLang="en-US" sz="3200" b="1" dirty="0">
                  <a:solidFill>
                    <a:srgbClr val="FF0000"/>
                  </a:solidFill>
                </a:rPr>
                <a:t>이천백오만 팔천칠백구십육</a:t>
              </a:r>
            </a:p>
          </p:txBody>
        </p:sp>
        <p:sp>
          <p:nvSpPr>
            <p:cNvPr id="50" name="타원 49">
              <a:extLst>
                <a:ext uri="{FF2B5EF4-FFF2-40B4-BE49-F238E27FC236}">
                  <a16:creationId xmlns:a16="http://schemas.microsoft.com/office/drawing/2014/main" id="{A4D05015-C109-4C14-99BB-7933C394213D}"/>
                </a:ext>
              </a:extLst>
            </p:cNvPr>
            <p:cNvSpPr/>
            <p:nvPr/>
          </p:nvSpPr>
          <p:spPr>
            <a:xfrm>
              <a:off x="5340784" y="4316455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</p:grpSp>
      <p:pic>
        <p:nvPicPr>
          <p:cNvPr id="7" name="그림 28">
            <a:extLst>
              <a:ext uri="{FF2B5EF4-FFF2-40B4-BE49-F238E27FC236}">
                <a16:creationId xmlns:a16="http://schemas.microsoft.com/office/drawing/2014/main" id="{4DD25810-11CB-E53E-30B0-5EA6CDB1F878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20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92420" y="1678574"/>
            <a:ext cx="10342999" cy="18204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91350000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을 친구와 다른 방법으로 설명해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8" name="그래픽 2">
            <a:extLst>
              <a:ext uri="{FF2B5EF4-FFF2-40B4-BE49-F238E27FC236}">
                <a16:creationId xmlns:a16="http://schemas.microsoft.com/office/drawing/2014/main" id="{E42E4E99-71F3-52E5-C9E9-CCBAE6E3FB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>
            <a:extLst>
              <a:ext uri="{FF2B5EF4-FFF2-40B4-BE49-F238E27FC236}">
                <a16:creationId xmlns:a16="http://schemas.microsoft.com/office/drawing/2014/main" id="{CFAF2013-0AB2-E73C-B239-4833281EDE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7" name="그룹 36">
            <a:extLst>
              <a:ext uri="{FF2B5EF4-FFF2-40B4-BE49-F238E27FC236}">
                <a16:creationId xmlns:a16="http://schemas.microsoft.com/office/drawing/2014/main" id="{E5C86E54-F688-E955-948A-4CAACAB8AC71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8" name="그룹 37">
              <a:extLst>
                <a:ext uri="{FF2B5EF4-FFF2-40B4-BE49-F238E27FC236}">
                  <a16:creationId xmlns:a16="http://schemas.microsoft.com/office/drawing/2014/main" id="{E672391F-3481-F7C5-16B5-EF3A4AD679B4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042549D7-22A5-6542-CCC6-8628E54E7660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90E8EC1F-CF94-3CE5-AC4F-C9CF3475A53E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9EB7E385-614E-35DF-B897-E0F99DE668FF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9" name="그림 3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1ECB1C1-C72C-81D1-C2F2-B45B28B250E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7" name="그림 4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E8CA2D6-C368-018E-11FF-40D56E46F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51" name="그룹 50">
            <a:extLst>
              <a:ext uri="{FF2B5EF4-FFF2-40B4-BE49-F238E27FC236}">
                <a16:creationId xmlns:a16="http://schemas.microsoft.com/office/drawing/2014/main" id="{EA5B1967-992F-57FF-D7C7-0817BAE8C87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52" name="사각형: 둥근 모서리 51">
              <a:hlinkClick r:id="rId7" action="ppaction://hlinksldjump"/>
              <a:extLst>
                <a:ext uri="{FF2B5EF4-FFF2-40B4-BE49-F238E27FC236}">
                  <a16:creationId xmlns:a16="http://schemas.microsoft.com/office/drawing/2014/main" id="{53F1B6E1-2E00-76A4-307D-0DB4030495B9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60" name="사각형: 둥근 모서리 59">
              <a:hlinkClick r:id="rId8" action="ppaction://hlinksldjump"/>
              <a:extLst>
                <a:ext uri="{FF2B5EF4-FFF2-40B4-BE49-F238E27FC236}">
                  <a16:creationId xmlns:a16="http://schemas.microsoft.com/office/drawing/2014/main" id="{B242976D-0327-9DAE-43D6-73DFC05788A6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1" name="사각형: 둥근 모서리 60">
              <a:hlinkClick r:id="rId9" action="ppaction://hlinksldjump"/>
              <a:extLst>
                <a:ext uri="{FF2B5EF4-FFF2-40B4-BE49-F238E27FC236}">
                  <a16:creationId xmlns:a16="http://schemas.microsoft.com/office/drawing/2014/main" id="{B1D159FC-132B-34AB-7643-800AACE09DF6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2" name="사각형: 둥근 모서리 61">
              <a:hlinkClick r:id="rId10" action="ppaction://hlinksldjump"/>
              <a:extLst>
                <a:ext uri="{FF2B5EF4-FFF2-40B4-BE49-F238E27FC236}">
                  <a16:creationId xmlns:a16="http://schemas.microsoft.com/office/drawing/2014/main" id="{D12111F3-CB3E-A56D-4F6B-496FC39955CF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3" name="사각형: 둥근 모서리 62">
              <a:hlinkClick r:id="rId11" action="ppaction://hlinksldjump"/>
              <a:extLst>
                <a:ext uri="{FF2B5EF4-FFF2-40B4-BE49-F238E27FC236}">
                  <a16:creationId xmlns:a16="http://schemas.microsoft.com/office/drawing/2014/main" id="{E4871759-2C97-9E89-B322-00CEAC94AD27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4" name="사각형: 둥근 모서리 63">
              <a:hlinkClick r:id="rId12" action="ppaction://hlinksldjump"/>
              <a:extLst>
                <a:ext uri="{FF2B5EF4-FFF2-40B4-BE49-F238E27FC236}">
                  <a16:creationId xmlns:a16="http://schemas.microsoft.com/office/drawing/2014/main" id="{D975BA18-2A22-D79A-4C53-29A81AF199F4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65" name="사각형: 둥근 모서리 64">
              <a:hlinkClick r:id="rId13" action="ppaction://hlinksldjump"/>
              <a:extLst>
                <a:ext uri="{FF2B5EF4-FFF2-40B4-BE49-F238E27FC236}">
                  <a16:creationId xmlns:a16="http://schemas.microsoft.com/office/drawing/2014/main" id="{BE3E73C3-C152-CA21-ECB9-6174ED84CEF8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7" name="사각형: 둥근 모서리 66">
              <a:hlinkClick r:id="rId14" action="ppaction://hlinksldjump"/>
              <a:extLst>
                <a:ext uri="{FF2B5EF4-FFF2-40B4-BE49-F238E27FC236}">
                  <a16:creationId xmlns:a16="http://schemas.microsoft.com/office/drawing/2014/main" id="{A28FB8E4-6181-7938-17C2-26ABAA845F91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7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F7348426-DB12-A543-6DAC-2E84FF2E3C38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7" name="그룹 6">
              <a:extLst>
                <a:ext uri="{FF2B5EF4-FFF2-40B4-BE49-F238E27FC236}">
                  <a16:creationId xmlns:a16="http://schemas.microsoft.com/office/drawing/2014/main" id="{5320D90B-FEC0-C293-7736-E5EA2526CEB2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5214A43-4965-D473-E676-BA1BECA2F67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C95C48C-1E64-4719-8915-18E6E30B85C8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0" name="그룹 9">
              <a:extLst>
                <a:ext uri="{FF2B5EF4-FFF2-40B4-BE49-F238E27FC236}">
                  <a16:creationId xmlns:a16="http://schemas.microsoft.com/office/drawing/2014/main" id="{9D223DA8-7B4C-12BA-2ED2-8D4251252157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185E00E5-81AD-82DE-BD25-B1926404A4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722451A-73A5-19D4-DC97-96AF7C24CB7A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82" name="사각형: 둥근 모서리 80">
            <a:extLst>
              <a:ext uri="{FF2B5EF4-FFF2-40B4-BE49-F238E27FC236}">
                <a16:creationId xmlns:a16="http://schemas.microsoft.com/office/drawing/2014/main" id="{B36C8CDD-3A57-A62C-CF43-F828939133EB}"/>
              </a:ext>
            </a:extLst>
          </p:cNvPr>
          <p:cNvSpPr/>
          <p:nvPr/>
        </p:nvSpPr>
        <p:spPr>
          <a:xfrm>
            <a:off x="1220895" y="4520969"/>
            <a:ext cx="941561" cy="487748"/>
          </a:xfrm>
          <a:prstGeom prst="roundRect">
            <a:avLst>
              <a:gd name="adj" fmla="val 22830"/>
            </a:avLst>
          </a:prstGeom>
          <a:solidFill>
            <a:srgbClr val="FD7301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2400" b="1" spc="-300" dirty="0">
                <a:solidFill>
                  <a:schemeClr val="bg1"/>
                </a:solidFill>
              </a:rPr>
              <a:t>설명</a:t>
            </a:r>
          </a:p>
        </p:txBody>
      </p:sp>
      <p:cxnSp>
        <p:nvCxnSpPr>
          <p:cNvPr id="84" name="직선 연결선 83">
            <a:extLst>
              <a:ext uri="{FF2B5EF4-FFF2-40B4-BE49-F238E27FC236}">
                <a16:creationId xmlns:a16="http://schemas.microsoft.com/office/drawing/2014/main" id="{018805CF-9CCC-EF03-11BB-50C3C8A689CD}"/>
              </a:ext>
            </a:extLst>
          </p:cNvPr>
          <p:cNvCxnSpPr>
            <a:cxnSpLocks/>
          </p:cNvCxnSpPr>
          <p:nvPr/>
        </p:nvCxnSpPr>
        <p:spPr>
          <a:xfrm>
            <a:off x="2179841" y="5013415"/>
            <a:ext cx="927535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0" name="그림 89">
            <a:extLst>
              <a:ext uri="{FF2B5EF4-FFF2-40B4-BE49-F238E27FC236}">
                <a16:creationId xmlns:a16="http://schemas.microsoft.com/office/drawing/2014/main" id="{4AE55ABB-80CF-4B7E-8146-3E3E7854F36A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6293623" y="4538113"/>
            <a:ext cx="450134" cy="4418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92" name="직선 연결선 91">
            <a:extLst>
              <a:ext uri="{FF2B5EF4-FFF2-40B4-BE49-F238E27FC236}">
                <a16:creationId xmlns:a16="http://schemas.microsoft.com/office/drawing/2014/main" id="{018805CF-9CCC-EF03-11BB-50C3C8A689CD}"/>
              </a:ext>
            </a:extLst>
          </p:cNvPr>
          <p:cNvCxnSpPr>
            <a:cxnSpLocks/>
          </p:cNvCxnSpPr>
          <p:nvPr/>
        </p:nvCxnSpPr>
        <p:spPr>
          <a:xfrm>
            <a:off x="2179841" y="5658585"/>
            <a:ext cx="927535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" name="그룹 5">
            <a:extLst>
              <a:ext uri="{FF2B5EF4-FFF2-40B4-BE49-F238E27FC236}">
                <a16:creationId xmlns:a16="http://schemas.microsoft.com/office/drawing/2014/main" id="{D676F1D3-0ACE-41F1-B286-E2A001C05664}"/>
              </a:ext>
            </a:extLst>
          </p:cNvPr>
          <p:cNvGrpSpPr/>
          <p:nvPr/>
        </p:nvGrpSpPr>
        <p:grpSpPr>
          <a:xfrm>
            <a:off x="2171148" y="4467794"/>
            <a:ext cx="9325452" cy="1265462"/>
            <a:chOff x="2171148" y="4467794"/>
            <a:chExt cx="9325452" cy="1265462"/>
          </a:xfrm>
        </p:grpSpPr>
        <p:sp>
          <p:nvSpPr>
            <p:cNvPr id="53" name="타원 52">
              <a:extLst>
                <a:ext uri="{FF2B5EF4-FFF2-40B4-BE49-F238E27FC236}">
                  <a16:creationId xmlns:a16="http://schemas.microsoft.com/office/drawing/2014/main" id="{1F06BBFF-7455-A144-2219-1C4D5BBBB04D}"/>
                </a:ext>
              </a:extLst>
            </p:cNvPr>
            <p:cNvSpPr/>
            <p:nvPr/>
          </p:nvSpPr>
          <p:spPr>
            <a:xfrm>
              <a:off x="2262950" y="4469657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7FA080BE-32C5-CCAC-5F80-72A66158638D}"/>
                </a:ext>
              </a:extLst>
            </p:cNvPr>
            <p:cNvSpPr txBox="1"/>
            <p:nvPr/>
          </p:nvSpPr>
          <p:spPr>
            <a:xfrm>
              <a:off x="2203858" y="4467794"/>
              <a:ext cx="92927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3200" b="1" dirty="0">
                  <a:solidFill>
                    <a:srgbClr val="FF0000"/>
                  </a:solidFill>
                </a:rPr>
                <a:t>    91350000</a:t>
              </a:r>
              <a:r>
                <a:rPr lang="ko-KR" altLang="en-US" sz="3200" b="1" dirty="0">
                  <a:solidFill>
                    <a:srgbClr val="FF0000"/>
                  </a:solidFill>
                </a:rPr>
                <a:t>은 </a:t>
              </a:r>
              <a:r>
                <a:rPr lang="en-US" altLang="ko-KR" sz="3200" b="1" dirty="0">
                  <a:solidFill>
                    <a:srgbClr val="FF0000"/>
                  </a:solidFill>
                </a:rPr>
                <a:t>1000</a:t>
              </a:r>
              <a:r>
                <a:rPr lang="ko-KR" altLang="en-US" sz="3200" b="1" dirty="0">
                  <a:solidFill>
                    <a:srgbClr val="FF0000"/>
                  </a:solidFill>
                </a:rPr>
                <a:t>만이 </a:t>
              </a:r>
              <a:r>
                <a:rPr lang="en-US" altLang="ko-KR" sz="3200" b="1" dirty="0">
                  <a:solidFill>
                    <a:srgbClr val="FF0000"/>
                  </a:solidFill>
                </a:rPr>
                <a:t>9</a:t>
              </a:r>
              <a:r>
                <a:rPr lang="ko-KR" altLang="en-US" sz="3200" b="1" dirty="0">
                  <a:solidFill>
                    <a:srgbClr val="FF0000"/>
                  </a:solidFill>
                </a:rPr>
                <a:t>개</a:t>
              </a:r>
              <a:r>
                <a:rPr lang="en-US" altLang="ko-KR" sz="3200" b="1" dirty="0">
                  <a:solidFill>
                    <a:srgbClr val="FF0000"/>
                  </a:solidFill>
                </a:rPr>
                <a:t>, 100</a:t>
              </a:r>
              <a:r>
                <a:rPr lang="ko-KR" altLang="en-US" sz="3200" b="1" dirty="0">
                  <a:solidFill>
                    <a:srgbClr val="FF0000"/>
                  </a:solidFill>
                </a:rPr>
                <a:t>만이 </a:t>
              </a:r>
              <a:r>
                <a:rPr lang="en-US" altLang="ko-KR" sz="3200" b="1" dirty="0">
                  <a:solidFill>
                    <a:srgbClr val="FF0000"/>
                  </a:solidFill>
                </a:rPr>
                <a:t>1</a:t>
              </a:r>
              <a:r>
                <a:rPr lang="ko-KR" altLang="en-US" sz="3200" b="1" dirty="0">
                  <a:solidFill>
                    <a:srgbClr val="FF0000"/>
                  </a:solidFill>
                </a:rPr>
                <a:t>개</a:t>
              </a:r>
              <a:r>
                <a:rPr lang="en-US" altLang="ko-KR" sz="3200" b="1" dirty="0">
                  <a:solidFill>
                    <a:srgbClr val="FF0000"/>
                  </a:solidFill>
                </a:rPr>
                <a:t>, 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7FA080BE-32C5-CCAC-5F80-72A66158638D}"/>
                </a:ext>
              </a:extLst>
            </p:cNvPr>
            <p:cNvSpPr txBox="1"/>
            <p:nvPr/>
          </p:nvSpPr>
          <p:spPr>
            <a:xfrm>
              <a:off x="2171148" y="5148481"/>
              <a:ext cx="92927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3200" b="1" dirty="0">
                  <a:solidFill>
                    <a:srgbClr val="FF0000"/>
                  </a:solidFill>
                </a:rPr>
                <a:t>10</a:t>
              </a:r>
              <a:r>
                <a:rPr lang="ko-KR" altLang="en-US" sz="3200" b="1" dirty="0">
                  <a:solidFill>
                    <a:srgbClr val="FF0000"/>
                  </a:solidFill>
                </a:rPr>
                <a:t>만이 </a:t>
              </a:r>
              <a:r>
                <a:rPr lang="en-US" altLang="ko-KR" sz="3200" b="1" dirty="0">
                  <a:solidFill>
                    <a:srgbClr val="FF0000"/>
                  </a:solidFill>
                </a:rPr>
                <a:t>3</a:t>
              </a:r>
              <a:r>
                <a:rPr lang="ko-KR" altLang="en-US" sz="3200" b="1" dirty="0">
                  <a:solidFill>
                    <a:srgbClr val="FF0000"/>
                  </a:solidFill>
                </a:rPr>
                <a:t>개</a:t>
              </a:r>
              <a:r>
                <a:rPr lang="en-US" altLang="ko-KR" sz="3200" b="1" dirty="0">
                  <a:solidFill>
                    <a:srgbClr val="FF0000"/>
                  </a:solidFill>
                </a:rPr>
                <a:t>, 1</a:t>
              </a:r>
              <a:r>
                <a:rPr lang="ko-KR" altLang="en-US" sz="3200" b="1" dirty="0">
                  <a:solidFill>
                    <a:srgbClr val="FF0000"/>
                  </a:solidFill>
                </a:rPr>
                <a:t>만이 </a:t>
              </a:r>
              <a:r>
                <a:rPr lang="en-US" altLang="ko-KR" sz="3200" b="1" dirty="0">
                  <a:solidFill>
                    <a:srgbClr val="FF0000"/>
                  </a:solidFill>
                </a:rPr>
                <a:t>5</a:t>
              </a:r>
              <a:r>
                <a:rPr lang="ko-KR" altLang="en-US" sz="3200" b="1" dirty="0">
                  <a:solidFill>
                    <a:srgbClr val="FF0000"/>
                  </a:solidFill>
                </a:rPr>
                <a:t>개인 수야</a:t>
              </a:r>
              <a:r>
                <a:rPr lang="en-US" altLang="ko-KR" sz="3200" b="1" dirty="0">
                  <a:solidFill>
                    <a:srgbClr val="FF0000"/>
                  </a:solidFill>
                </a:rPr>
                <a:t>.</a:t>
              </a:r>
            </a:p>
          </p:txBody>
        </p:sp>
      </p:grpSp>
      <p:sp>
        <p:nvSpPr>
          <p:cNvPr id="44" name="사각형: 둥근 모서리 43">
            <a:hlinkClick r:id="rId18" action="ppaction://hlinksldjump"/>
            <a:extLst>
              <a:ext uri="{FF2B5EF4-FFF2-40B4-BE49-F238E27FC236}">
                <a16:creationId xmlns:a16="http://schemas.microsoft.com/office/drawing/2014/main" id="{19B811CB-8FF9-487F-91B9-CC0D7C7F88D8}"/>
              </a:ext>
            </a:extLst>
          </p:cNvPr>
          <p:cNvSpPr/>
          <p:nvPr/>
        </p:nvSpPr>
        <p:spPr>
          <a:xfrm>
            <a:off x="4546475" y="6401095"/>
            <a:ext cx="505793" cy="37963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tIns="36000" rIns="144000" bIns="1800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868686"/>
                </a:solidFill>
              </a:rPr>
              <a:t>6</a:t>
            </a:r>
            <a:endParaRPr lang="ko-KR" altLang="en-US" sz="1400" b="1" dirty="0">
              <a:solidFill>
                <a:srgbClr val="868686"/>
              </a:solidFill>
            </a:endParaRPr>
          </a:p>
        </p:txBody>
      </p:sp>
      <p:pic>
        <p:nvPicPr>
          <p:cNvPr id="45" name="그림 44">
            <a:extLst>
              <a:ext uri="{FF2B5EF4-FFF2-40B4-BE49-F238E27FC236}">
                <a16:creationId xmlns:a16="http://schemas.microsoft.com/office/drawing/2014/main" id="{A7B219ED-C5FE-4224-A24A-8B55F8D630B1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pic>
        <p:nvPicPr>
          <p:cNvPr id="54" name="그림 53">
            <a:extLst>
              <a:ext uri="{FF2B5EF4-FFF2-40B4-BE49-F238E27FC236}">
                <a16:creationId xmlns:a16="http://schemas.microsoft.com/office/drawing/2014/main" id="{99370445-DC84-4283-90BB-BA5F4AD61F23}"/>
              </a:ext>
            </a:extLst>
          </p:cNvPr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10416480" y="1776558"/>
            <a:ext cx="926475" cy="296283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3AD4FC35-4F76-4993-8240-B0CA752A59C0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057885" y="2448890"/>
            <a:ext cx="6412067" cy="2005536"/>
          </a:xfrm>
          <a:prstGeom prst="rect">
            <a:avLst/>
          </a:prstGeom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85F4BC60-D110-4362-98FF-FE68F9B97393}"/>
              </a:ext>
            </a:extLst>
          </p:cNvPr>
          <p:cNvSpPr txBox="1"/>
          <p:nvPr/>
        </p:nvSpPr>
        <p:spPr>
          <a:xfrm>
            <a:off x="3428041" y="2854482"/>
            <a:ext cx="3604063" cy="1030000"/>
          </a:xfrm>
          <a:prstGeom prst="rect">
            <a:avLst/>
          </a:prstGeom>
          <a:solidFill>
            <a:srgbClr val="C6E6DC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91350000</a:t>
            </a:r>
            <a:r>
              <a:rPr lang="ko-KR" altLang="en-US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은 </a:t>
            </a:r>
            <a:endParaRPr lang="en-US" altLang="ko-KR" sz="24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en-US" altLang="ko-KR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10000</a:t>
            </a:r>
            <a:r>
              <a:rPr lang="ko-KR" altLang="en-US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이 </a:t>
            </a:r>
            <a:r>
              <a:rPr lang="en-US" altLang="ko-KR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9135</a:t>
            </a:r>
            <a:r>
              <a:rPr lang="ko-KR" altLang="en-US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개인 수야</a:t>
            </a:r>
            <a:r>
              <a:rPr lang="en-US" altLang="ko-KR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24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4" name="그림 28">
            <a:extLst>
              <a:ext uri="{FF2B5EF4-FFF2-40B4-BE49-F238E27FC236}">
                <a16:creationId xmlns:a16="http://schemas.microsoft.com/office/drawing/2014/main" id="{21ED8B87-526F-F5E3-537E-F5A40A8C2938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94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</Words>
  <Application>Microsoft Office PowerPoint</Application>
  <PresentationFormat>와이드스크린</PresentationFormat>
  <Paragraphs>198</Paragraphs>
  <Slides>9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9</vt:i4>
      </vt:variant>
    </vt:vector>
  </HeadingPairs>
  <TitlesOfParts>
    <vt:vector size="15" baseType="lpstr">
      <vt:lpstr>맑은 고딕</vt:lpstr>
      <vt:lpstr>Arial</vt:lpstr>
      <vt:lpstr>3_디자인 사용자 지정</vt:lpstr>
      <vt:lpstr>디자인 사용자 지정</vt:lpstr>
      <vt:lpstr>1_디자인 사용자 지정</vt:lpstr>
      <vt:lpstr>2_디자인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2023-11-23T10:55:14Z</dcterms:created>
  <dcterms:modified xsi:type="dcterms:W3CDTF">2024-04-24T00:22:27Z</dcterms:modified>
</cp:coreProperties>
</file>